
<file path=[Content_Types].xml><?xml version="1.0" encoding="utf-8"?>
<Types xmlns="http://schemas.openxmlformats.org/package/2006/content-types">
  <Default Extension="emf" ContentType="image/x-emf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9601200" cy="731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714" y="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4787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08265" tIns="54132" rIns="108265" bIns="54132"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08265" tIns="54132" rIns="108265" bIns="54132"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08265" tIns="54132" rIns="108265" bIns="54132"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08265" tIns="54132" rIns="108265" bIns="54132"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08265" tIns="54132" rIns="108265" bIns="54132"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799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900" b="1" i="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51434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74211" y="132480"/>
            <a:ext cx="2195576" cy="254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01239" y="2548704"/>
            <a:ext cx="4541520" cy="11455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79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505198"/>
            <a:ext cx="1837182" cy="1638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3724386"/>
            <a:ext cx="1419860" cy="1419225"/>
          </a:xfrm>
          <a:custGeom>
            <a:avLst/>
            <a:gdLst/>
            <a:ahLst/>
            <a:cxnLst/>
            <a:rect l="l" t="t" r="r" b="b"/>
            <a:pathLst>
              <a:path w="1419860" h="1419225">
                <a:moveTo>
                  <a:pt x="0" y="0"/>
                </a:moveTo>
                <a:lnTo>
                  <a:pt x="0" y="1419113"/>
                </a:lnTo>
                <a:lnTo>
                  <a:pt x="1419489" y="1419113"/>
                </a:lnTo>
                <a:lnTo>
                  <a:pt x="0" y="0"/>
                </a:lnTo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3724386"/>
            <a:ext cx="709930" cy="1419225"/>
          </a:xfrm>
          <a:custGeom>
            <a:avLst/>
            <a:gdLst/>
            <a:ahLst/>
            <a:cxnLst/>
            <a:rect l="l" t="t" r="r" b="b"/>
            <a:pathLst>
              <a:path w="709930" h="1419225">
                <a:moveTo>
                  <a:pt x="48326" y="618555"/>
                </a:moveTo>
                <a:lnTo>
                  <a:pt x="7" y="651517"/>
                </a:lnTo>
                <a:lnTo>
                  <a:pt x="15" y="1419112"/>
                </a:lnTo>
                <a:lnTo>
                  <a:pt x="244827" y="1173989"/>
                </a:lnTo>
                <a:lnTo>
                  <a:pt x="266257" y="1053015"/>
                </a:lnTo>
                <a:lnTo>
                  <a:pt x="109191" y="899924"/>
                </a:lnTo>
                <a:lnTo>
                  <a:pt x="293131" y="899924"/>
                </a:lnTo>
                <a:lnTo>
                  <a:pt x="314701" y="777355"/>
                </a:lnTo>
                <a:lnTo>
                  <a:pt x="209950" y="777355"/>
                </a:lnTo>
                <a:lnTo>
                  <a:pt x="48326" y="618555"/>
                </a:lnTo>
                <a:close/>
              </a:path>
              <a:path w="709930" h="1419225">
                <a:moveTo>
                  <a:pt x="671128" y="748170"/>
                </a:moveTo>
                <a:lnTo>
                  <a:pt x="319838" y="748170"/>
                </a:lnTo>
                <a:lnTo>
                  <a:pt x="400519" y="964398"/>
                </a:lnTo>
                <a:lnTo>
                  <a:pt x="444977" y="974177"/>
                </a:lnTo>
                <a:lnTo>
                  <a:pt x="671128" y="748170"/>
                </a:lnTo>
                <a:close/>
              </a:path>
              <a:path w="709930" h="1419225">
                <a:moveTo>
                  <a:pt x="293131" y="899924"/>
                </a:moveTo>
                <a:lnTo>
                  <a:pt x="109191" y="899924"/>
                </a:lnTo>
                <a:lnTo>
                  <a:pt x="286316" y="938645"/>
                </a:lnTo>
                <a:lnTo>
                  <a:pt x="293131" y="899924"/>
                </a:lnTo>
                <a:close/>
              </a:path>
              <a:path w="709930" h="1419225">
                <a:moveTo>
                  <a:pt x="214811" y="214830"/>
                </a:moveTo>
                <a:lnTo>
                  <a:pt x="1139" y="214830"/>
                </a:lnTo>
                <a:lnTo>
                  <a:pt x="81836" y="430814"/>
                </a:lnTo>
                <a:lnTo>
                  <a:pt x="263750" y="470689"/>
                </a:lnTo>
                <a:lnTo>
                  <a:pt x="130393" y="561826"/>
                </a:lnTo>
                <a:lnTo>
                  <a:pt x="209950" y="777355"/>
                </a:lnTo>
                <a:lnTo>
                  <a:pt x="314701" y="777355"/>
                </a:lnTo>
                <a:lnTo>
                  <a:pt x="319838" y="748170"/>
                </a:lnTo>
                <a:lnTo>
                  <a:pt x="671128" y="748170"/>
                </a:lnTo>
                <a:lnTo>
                  <a:pt x="709630" y="709693"/>
                </a:lnTo>
                <a:lnTo>
                  <a:pt x="214811" y="214830"/>
                </a:lnTo>
                <a:close/>
              </a:path>
              <a:path w="709930" h="1419225">
                <a:moveTo>
                  <a:pt x="0" y="0"/>
                </a:moveTo>
                <a:lnTo>
                  <a:pt x="2" y="221324"/>
                </a:lnTo>
                <a:lnTo>
                  <a:pt x="1139" y="214830"/>
                </a:lnTo>
                <a:lnTo>
                  <a:pt x="214811" y="214830"/>
                </a:lnTo>
                <a:lnTo>
                  <a:pt x="0" y="0"/>
                </a:lnTo>
                <a:close/>
              </a:path>
            </a:pathLst>
          </a:custGeom>
          <a:solidFill>
            <a:srgbClr val="0C2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" y="4434079"/>
            <a:ext cx="810895" cy="709930"/>
          </a:xfrm>
          <a:custGeom>
            <a:avLst/>
            <a:gdLst/>
            <a:ahLst/>
            <a:cxnLst/>
            <a:rect l="l" t="t" r="r" b="b"/>
            <a:pathLst>
              <a:path w="810895" h="709929">
                <a:moveTo>
                  <a:pt x="709614" y="0"/>
                </a:moveTo>
                <a:lnTo>
                  <a:pt x="0" y="709419"/>
                </a:lnTo>
                <a:lnTo>
                  <a:pt x="202428" y="709419"/>
                </a:lnTo>
                <a:lnTo>
                  <a:pt x="810838" y="101371"/>
                </a:lnTo>
                <a:lnTo>
                  <a:pt x="709614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16412" y="5041903"/>
            <a:ext cx="203200" cy="101600"/>
          </a:xfrm>
          <a:custGeom>
            <a:avLst/>
            <a:gdLst/>
            <a:ahLst/>
            <a:cxnLst/>
            <a:rect l="l" t="t" r="r" b="b"/>
            <a:pathLst>
              <a:path w="203200" h="101600">
                <a:moveTo>
                  <a:pt x="101654" y="0"/>
                </a:moveTo>
                <a:lnTo>
                  <a:pt x="0" y="101595"/>
                </a:lnTo>
                <a:lnTo>
                  <a:pt x="202878" y="101595"/>
                </a:lnTo>
                <a:lnTo>
                  <a:pt x="203091" y="101383"/>
                </a:lnTo>
                <a:lnTo>
                  <a:pt x="101654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10850" y="4839353"/>
            <a:ext cx="406400" cy="304165"/>
          </a:xfrm>
          <a:custGeom>
            <a:avLst/>
            <a:gdLst/>
            <a:ahLst/>
            <a:cxnLst/>
            <a:rect l="l" t="t" r="r" b="b"/>
            <a:pathLst>
              <a:path w="406400" h="304164">
                <a:moveTo>
                  <a:pt x="304313" y="0"/>
                </a:moveTo>
                <a:lnTo>
                  <a:pt x="0" y="304144"/>
                </a:lnTo>
                <a:lnTo>
                  <a:pt x="202810" y="304144"/>
                </a:lnTo>
                <a:lnTo>
                  <a:pt x="405780" y="101168"/>
                </a:lnTo>
                <a:lnTo>
                  <a:pt x="304313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5334" y="4636610"/>
            <a:ext cx="608965" cy="507365"/>
          </a:xfrm>
          <a:custGeom>
            <a:avLst/>
            <a:gdLst/>
            <a:ahLst/>
            <a:cxnLst/>
            <a:rect l="l" t="t" r="r" b="b"/>
            <a:pathLst>
              <a:path w="608965" h="507364">
                <a:moveTo>
                  <a:pt x="507199" y="0"/>
                </a:moveTo>
                <a:lnTo>
                  <a:pt x="0" y="506888"/>
                </a:lnTo>
                <a:lnTo>
                  <a:pt x="202877" y="506888"/>
                </a:lnTo>
                <a:lnTo>
                  <a:pt x="608635" y="101371"/>
                </a:lnTo>
                <a:lnTo>
                  <a:pt x="507199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435096" y="4338828"/>
            <a:ext cx="2273807" cy="67589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486911" y="4352545"/>
            <a:ext cx="570230" cy="572770"/>
          </a:xfrm>
          <a:custGeom>
            <a:avLst/>
            <a:gdLst/>
            <a:ahLst/>
            <a:cxnLst/>
            <a:rect l="l" t="t" r="r" b="b"/>
            <a:pathLst>
              <a:path w="570229" h="572770">
                <a:moveTo>
                  <a:pt x="285082" y="0"/>
                </a:moveTo>
                <a:lnTo>
                  <a:pt x="0" y="285912"/>
                </a:lnTo>
                <a:lnTo>
                  <a:pt x="285776" y="572509"/>
                </a:lnTo>
                <a:lnTo>
                  <a:pt x="570165" y="285912"/>
                </a:lnTo>
                <a:lnTo>
                  <a:pt x="285082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36734" y="4367810"/>
            <a:ext cx="272415" cy="271780"/>
          </a:xfrm>
          <a:custGeom>
            <a:avLst/>
            <a:gdLst/>
            <a:ahLst/>
            <a:cxnLst/>
            <a:rect l="l" t="t" r="r" b="b"/>
            <a:pathLst>
              <a:path w="272414" h="271779">
                <a:moveTo>
                  <a:pt x="175476" y="147815"/>
                </a:moveTo>
                <a:lnTo>
                  <a:pt x="75609" y="147815"/>
                </a:lnTo>
                <a:lnTo>
                  <a:pt x="90866" y="188062"/>
                </a:lnTo>
                <a:lnTo>
                  <a:pt x="126244" y="195006"/>
                </a:lnTo>
                <a:lnTo>
                  <a:pt x="100575" y="211658"/>
                </a:lnTo>
                <a:lnTo>
                  <a:pt x="115139" y="250519"/>
                </a:lnTo>
                <a:lnTo>
                  <a:pt x="135953" y="271341"/>
                </a:lnTo>
                <a:lnTo>
                  <a:pt x="183120" y="224149"/>
                </a:lnTo>
                <a:lnTo>
                  <a:pt x="187281" y="201247"/>
                </a:lnTo>
                <a:lnTo>
                  <a:pt x="156758" y="172104"/>
                </a:lnTo>
                <a:lnTo>
                  <a:pt x="191948" y="172104"/>
                </a:lnTo>
                <a:lnTo>
                  <a:pt x="196029" y="148508"/>
                </a:lnTo>
                <a:lnTo>
                  <a:pt x="176185" y="148508"/>
                </a:lnTo>
                <a:lnTo>
                  <a:pt x="175476" y="147815"/>
                </a:lnTo>
                <a:close/>
              </a:path>
              <a:path w="272414" h="271779">
                <a:moveTo>
                  <a:pt x="264282" y="142951"/>
                </a:moveTo>
                <a:lnTo>
                  <a:pt x="196990" y="142951"/>
                </a:lnTo>
                <a:lnTo>
                  <a:pt x="212949" y="184595"/>
                </a:lnTo>
                <a:lnTo>
                  <a:pt x="221271" y="185982"/>
                </a:lnTo>
                <a:lnTo>
                  <a:pt x="264282" y="142951"/>
                </a:lnTo>
                <a:close/>
              </a:path>
              <a:path w="272414" h="271779">
                <a:moveTo>
                  <a:pt x="135953" y="0"/>
                </a:moveTo>
                <a:lnTo>
                  <a:pt x="0" y="135323"/>
                </a:lnTo>
                <a:lnTo>
                  <a:pt x="42312" y="177651"/>
                </a:lnTo>
                <a:lnTo>
                  <a:pt x="68674" y="183208"/>
                </a:lnTo>
                <a:lnTo>
                  <a:pt x="75609" y="147815"/>
                </a:lnTo>
                <a:lnTo>
                  <a:pt x="175476" y="147815"/>
                </a:lnTo>
                <a:lnTo>
                  <a:pt x="162704" y="135323"/>
                </a:lnTo>
                <a:lnTo>
                  <a:pt x="119309" y="135323"/>
                </a:lnTo>
                <a:lnTo>
                  <a:pt x="126244" y="99236"/>
                </a:lnTo>
                <a:lnTo>
                  <a:pt x="95721" y="70093"/>
                </a:lnTo>
                <a:lnTo>
                  <a:pt x="130911" y="70093"/>
                </a:lnTo>
                <a:lnTo>
                  <a:pt x="135953" y="40941"/>
                </a:lnTo>
                <a:lnTo>
                  <a:pt x="177084" y="40941"/>
                </a:lnTo>
                <a:lnTo>
                  <a:pt x="135953" y="0"/>
                </a:lnTo>
                <a:close/>
              </a:path>
              <a:path w="272414" h="271779">
                <a:moveTo>
                  <a:pt x="191948" y="172104"/>
                </a:moveTo>
                <a:lnTo>
                  <a:pt x="156758" y="172104"/>
                </a:lnTo>
                <a:lnTo>
                  <a:pt x="190748" y="179038"/>
                </a:lnTo>
                <a:lnTo>
                  <a:pt x="191948" y="172104"/>
                </a:lnTo>
                <a:close/>
              </a:path>
              <a:path w="272414" h="271779">
                <a:moveTo>
                  <a:pt x="177084" y="40941"/>
                </a:moveTo>
                <a:lnTo>
                  <a:pt x="135953" y="40941"/>
                </a:lnTo>
                <a:lnTo>
                  <a:pt x="151903" y="81891"/>
                </a:lnTo>
                <a:lnTo>
                  <a:pt x="186587" y="89519"/>
                </a:lnTo>
                <a:lnTo>
                  <a:pt x="160919" y="106874"/>
                </a:lnTo>
                <a:lnTo>
                  <a:pt x="176185" y="148508"/>
                </a:lnTo>
                <a:lnTo>
                  <a:pt x="196029" y="148508"/>
                </a:lnTo>
                <a:lnTo>
                  <a:pt x="196990" y="142951"/>
                </a:lnTo>
                <a:lnTo>
                  <a:pt x="264282" y="142951"/>
                </a:lnTo>
                <a:lnTo>
                  <a:pt x="271906" y="135323"/>
                </a:lnTo>
                <a:lnTo>
                  <a:pt x="177084" y="40941"/>
                </a:lnTo>
                <a:close/>
              </a:path>
              <a:path w="272414" h="271779">
                <a:moveTo>
                  <a:pt x="144968" y="117978"/>
                </a:moveTo>
                <a:lnTo>
                  <a:pt x="119309" y="135323"/>
                </a:lnTo>
                <a:lnTo>
                  <a:pt x="162704" y="135323"/>
                </a:lnTo>
                <a:lnTo>
                  <a:pt x="144968" y="117978"/>
                </a:lnTo>
                <a:close/>
              </a:path>
              <a:path w="272414" h="271779">
                <a:moveTo>
                  <a:pt x="130911" y="70093"/>
                </a:moveTo>
                <a:lnTo>
                  <a:pt x="95721" y="70093"/>
                </a:lnTo>
                <a:lnTo>
                  <a:pt x="129711" y="77028"/>
                </a:lnTo>
                <a:lnTo>
                  <a:pt x="130911" y="70093"/>
                </a:lnTo>
                <a:close/>
              </a:path>
            </a:pathLst>
          </a:custGeom>
          <a:solidFill>
            <a:srgbClr val="0C2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36734" y="4639152"/>
            <a:ext cx="272415" cy="271780"/>
          </a:xfrm>
          <a:custGeom>
            <a:avLst/>
            <a:gdLst/>
            <a:ahLst/>
            <a:cxnLst/>
            <a:rect l="l" t="t" r="r" b="b"/>
            <a:pathLst>
              <a:path w="272414" h="271779">
                <a:moveTo>
                  <a:pt x="52715" y="83269"/>
                </a:moveTo>
                <a:lnTo>
                  <a:pt x="0" y="136008"/>
                </a:lnTo>
                <a:lnTo>
                  <a:pt x="135953" y="271330"/>
                </a:lnTo>
                <a:lnTo>
                  <a:pt x="191030" y="216508"/>
                </a:lnTo>
                <a:lnTo>
                  <a:pt x="166476" y="216508"/>
                </a:lnTo>
                <a:lnTo>
                  <a:pt x="153409" y="204017"/>
                </a:lnTo>
                <a:lnTo>
                  <a:pt x="109591" y="204017"/>
                </a:lnTo>
                <a:lnTo>
                  <a:pt x="115841" y="167240"/>
                </a:lnTo>
                <a:lnTo>
                  <a:pt x="86012" y="138088"/>
                </a:lnTo>
                <a:lnTo>
                  <a:pt x="121298" y="138088"/>
                </a:lnTo>
                <a:lnTo>
                  <a:pt x="124477" y="119356"/>
                </a:lnTo>
                <a:lnTo>
                  <a:pt x="105430" y="119356"/>
                </a:lnTo>
                <a:lnTo>
                  <a:pt x="92054" y="106864"/>
                </a:lnTo>
                <a:lnTo>
                  <a:pt x="48554" y="106864"/>
                </a:lnTo>
                <a:lnTo>
                  <a:pt x="52715" y="83269"/>
                </a:lnTo>
                <a:close/>
              </a:path>
              <a:path w="272414" h="271779">
                <a:moveTo>
                  <a:pt x="193949" y="108945"/>
                </a:moveTo>
                <a:lnTo>
                  <a:pt x="126244" y="108945"/>
                </a:lnTo>
                <a:lnTo>
                  <a:pt x="141501" y="150579"/>
                </a:lnTo>
                <a:lnTo>
                  <a:pt x="176878" y="158216"/>
                </a:lnTo>
                <a:lnTo>
                  <a:pt x="151210" y="175562"/>
                </a:lnTo>
                <a:lnTo>
                  <a:pt x="166476" y="216508"/>
                </a:lnTo>
                <a:lnTo>
                  <a:pt x="191030" y="216508"/>
                </a:lnTo>
                <a:lnTo>
                  <a:pt x="269119" y="138781"/>
                </a:lnTo>
                <a:lnTo>
                  <a:pt x="247624" y="138781"/>
                </a:lnTo>
                <a:lnTo>
                  <a:pt x="234447" y="125597"/>
                </a:lnTo>
                <a:lnTo>
                  <a:pt x="190748" y="125597"/>
                </a:lnTo>
                <a:lnTo>
                  <a:pt x="193949" y="108945"/>
                </a:lnTo>
                <a:close/>
              </a:path>
              <a:path w="272414" h="271779">
                <a:moveTo>
                  <a:pt x="135259" y="186666"/>
                </a:moveTo>
                <a:lnTo>
                  <a:pt x="109591" y="204017"/>
                </a:lnTo>
                <a:lnTo>
                  <a:pt x="153409" y="204017"/>
                </a:lnTo>
                <a:lnTo>
                  <a:pt x="135259" y="186666"/>
                </a:lnTo>
                <a:close/>
              </a:path>
              <a:path w="272414" h="271779">
                <a:moveTo>
                  <a:pt x="121298" y="138088"/>
                </a:moveTo>
                <a:lnTo>
                  <a:pt x="86012" y="138088"/>
                </a:lnTo>
                <a:lnTo>
                  <a:pt x="120002" y="145725"/>
                </a:lnTo>
                <a:lnTo>
                  <a:pt x="121298" y="138088"/>
                </a:lnTo>
                <a:close/>
              </a:path>
              <a:path w="272414" h="271779">
                <a:moveTo>
                  <a:pt x="233061" y="97147"/>
                </a:moveTo>
                <a:lnTo>
                  <a:pt x="232367" y="97840"/>
                </a:lnTo>
                <a:lnTo>
                  <a:pt x="247624" y="138781"/>
                </a:lnTo>
                <a:lnTo>
                  <a:pt x="269119" y="138781"/>
                </a:lnTo>
                <a:lnTo>
                  <a:pt x="271906" y="136008"/>
                </a:lnTo>
                <a:lnTo>
                  <a:pt x="233061" y="97147"/>
                </a:lnTo>
                <a:close/>
              </a:path>
              <a:path w="272414" h="271779">
                <a:moveTo>
                  <a:pt x="217110" y="108251"/>
                </a:moveTo>
                <a:lnTo>
                  <a:pt x="190748" y="125597"/>
                </a:lnTo>
                <a:lnTo>
                  <a:pt x="234447" y="125597"/>
                </a:lnTo>
                <a:lnTo>
                  <a:pt x="217110" y="108251"/>
                </a:lnTo>
                <a:close/>
              </a:path>
              <a:path w="272414" h="271779">
                <a:moveTo>
                  <a:pt x="135953" y="0"/>
                </a:moveTo>
                <a:lnTo>
                  <a:pt x="80464" y="55512"/>
                </a:lnTo>
                <a:lnTo>
                  <a:pt x="81157" y="55512"/>
                </a:lnTo>
                <a:lnTo>
                  <a:pt x="115841" y="63149"/>
                </a:lnTo>
                <a:lnTo>
                  <a:pt x="90173" y="79801"/>
                </a:lnTo>
                <a:lnTo>
                  <a:pt x="105430" y="119356"/>
                </a:lnTo>
                <a:lnTo>
                  <a:pt x="124477" y="119356"/>
                </a:lnTo>
                <a:lnTo>
                  <a:pt x="126244" y="108945"/>
                </a:lnTo>
                <a:lnTo>
                  <a:pt x="193949" y="108945"/>
                </a:lnTo>
                <a:lnTo>
                  <a:pt x="197683" y="89519"/>
                </a:lnTo>
                <a:lnTo>
                  <a:pt x="167169" y="60366"/>
                </a:lnTo>
                <a:lnTo>
                  <a:pt x="196290" y="60366"/>
                </a:lnTo>
                <a:lnTo>
                  <a:pt x="135953" y="0"/>
                </a:lnTo>
                <a:close/>
              </a:path>
              <a:path w="272414" h="271779">
                <a:moveTo>
                  <a:pt x="74222" y="90212"/>
                </a:moveTo>
                <a:lnTo>
                  <a:pt x="48554" y="106864"/>
                </a:lnTo>
                <a:lnTo>
                  <a:pt x="92054" y="106864"/>
                </a:lnTo>
                <a:lnTo>
                  <a:pt x="74222" y="90212"/>
                </a:lnTo>
                <a:close/>
              </a:path>
              <a:path w="272414" h="271779">
                <a:moveTo>
                  <a:pt x="196290" y="60366"/>
                </a:moveTo>
                <a:lnTo>
                  <a:pt x="167169" y="60366"/>
                </a:lnTo>
                <a:lnTo>
                  <a:pt x="201151" y="67310"/>
                </a:lnTo>
                <a:lnTo>
                  <a:pt x="201844" y="65923"/>
                </a:lnTo>
                <a:lnTo>
                  <a:pt x="196290" y="60366"/>
                </a:lnTo>
                <a:close/>
              </a:path>
            </a:pathLst>
          </a:custGeom>
          <a:solidFill>
            <a:srgbClr val="0C2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772688" y="4503134"/>
            <a:ext cx="155575" cy="155575"/>
          </a:xfrm>
          <a:custGeom>
            <a:avLst/>
            <a:gdLst/>
            <a:ahLst/>
            <a:cxnLst/>
            <a:rect l="l" t="t" r="r" b="b"/>
            <a:pathLst>
              <a:path w="155575" h="155575">
                <a:moveTo>
                  <a:pt x="135953" y="0"/>
                </a:moveTo>
                <a:lnTo>
                  <a:pt x="0" y="136017"/>
                </a:lnTo>
                <a:lnTo>
                  <a:pt x="19417" y="155443"/>
                </a:lnTo>
                <a:lnTo>
                  <a:pt x="155371" y="19425"/>
                </a:lnTo>
                <a:lnTo>
                  <a:pt x="135953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89214" y="4619717"/>
            <a:ext cx="154940" cy="155575"/>
          </a:xfrm>
          <a:custGeom>
            <a:avLst/>
            <a:gdLst/>
            <a:ahLst/>
            <a:cxnLst/>
            <a:rect l="l" t="t" r="r" b="b"/>
            <a:pathLst>
              <a:path w="154939" h="155575">
                <a:moveTo>
                  <a:pt x="135259" y="0"/>
                </a:moveTo>
                <a:lnTo>
                  <a:pt x="0" y="136017"/>
                </a:lnTo>
                <a:lnTo>
                  <a:pt x="19427" y="155443"/>
                </a:lnTo>
                <a:lnTo>
                  <a:pt x="154686" y="19435"/>
                </a:lnTo>
                <a:lnTo>
                  <a:pt x="135259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850378" y="4580856"/>
            <a:ext cx="154940" cy="155575"/>
          </a:xfrm>
          <a:custGeom>
            <a:avLst/>
            <a:gdLst/>
            <a:ahLst/>
            <a:cxnLst/>
            <a:rect l="l" t="t" r="r" b="b"/>
            <a:pathLst>
              <a:path w="154939" h="155575">
                <a:moveTo>
                  <a:pt x="135943" y="0"/>
                </a:moveTo>
                <a:lnTo>
                  <a:pt x="0" y="136017"/>
                </a:lnTo>
                <a:lnTo>
                  <a:pt x="19417" y="155443"/>
                </a:lnTo>
                <a:lnTo>
                  <a:pt x="154677" y="19435"/>
                </a:lnTo>
                <a:lnTo>
                  <a:pt x="135943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811533" y="4541995"/>
            <a:ext cx="155575" cy="155575"/>
          </a:xfrm>
          <a:custGeom>
            <a:avLst/>
            <a:gdLst/>
            <a:ahLst/>
            <a:cxnLst/>
            <a:rect l="l" t="t" r="r" b="b"/>
            <a:pathLst>
              <a:path w="155575" h="155575">
                <a:moveTo>
                  <a:pt x="135953" y="0"/>
                </a:moveTo>
                <a:lnTo>
                  <a:pt x="0" y="136017"/>
                </a:lnTo>
                <a:lnTo>
                  <a:pt x="19417" y="155443"/>
                </a:lnTo>
                <a:lnTo>
                  <a:pt x="155371" y="19425"/>
                </a:lnTo>
                <a:lnTo>
                  <a:pt x="135953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501478" y="4503134"/>
            <a:ext cx="154940" cy="154940"/>
          </a:xfrm>
          <a:custGeom>
            <a:avLst/>
            <a:gdLst/>
            <a:ahLst/>
            <a:cxnLst/>
            <a:rect l="l" t="t" r="r" b="b"/>
            <a:pathLst>
              <a:path w="154939" h="154939">
                <a:moveTo>
                  <a:pt x="135256" y="0"/>
                </a:moveTo>
                <a:lnTo>
                  <a:pt x="0" y="135323"/>
                </a:lnTo>
                <a:lnTo>
                  <a:pt x="20115" y="154749"/>
                </a:lnTo>
                <a:lnTo>
                  <a:pt x="154684" y="19425"/>
                </a:lnTo>
                <a:lnTo>
                  <a:pt x="135256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18010" y="4619717"/>
            <a:ext cx="154940" cy="155575"/>
          </a:xfrm>
          <a:custGeom>
            <a:avLst/>
            <a:gdLst/>
            <a:ahLst/>
            <a:cxnLst/>
            <a:rect l="l" t="t" r="r" b="b"/>
            <a:pathLst>
              <a:path w="154939" h="155575">
                <a:moveTo>
                  <a:pt x="135259" y="0"/>
                </a:moveTo>
                <a:lnTo>
                  <a:pt x="0" y="135323"/>
                </a:lnTo>
                <a:lnTo>
                  <a:pt x="18724" y="155443"/>
                </a:lnTo>
                <a:lnTo>
                  <a:pt x="154677" y="19435"/>
                </a:lnTo>
                <a:lnTo>
                  <a:pt x="135259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579164" y="4580856"/>
            <a:ext cx="154940" cy="154940"/>
          </a:xfrm>
          <a:custGeom>
            <a:avLst/>
            <a:gdLst/>
            <a:ahLst/>
            <a:cxnLst/>
            <a:rect l="l" t="t" r="r" b="b"/>
            <a:pathLst>
              <a:path w="154939" h="154939">
                <a:moveTo>
                  <a:pt x="135260" y="0"/>
                </a:moveTo>
                <a:lnTo>
                  <a:pt x="0" y="135323"/>
                </a:lnTo>
                <a:lnTo>
                  <a:pt x="19418" y="154749"/>
                </a:lnTo>
                <a:lnTo>
                  <a:pt x="154678" y="19435"/>
                </a:lnTo>
                <a:lnTo>
                  <a:pt x="135260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540321" y="4541995"/>
            <a:ext cx="154940" cy="154940"/>
          </a:xfrm>
          <a:custGeom>
            <a:avLst/>
            <a:gdLst/>
            <a:ahLst/>
            <a:cxnLst/>
            <a:rect l="l" t="t" r="r" b="b"/>
            <a:pathLst>
              <a:path w="154939" h="154939">
                <a:moveTo>
                  <a:pt x="135258" y="0"/>
                </a:moveTo>
                <a:lnTo>
                  <a:pt x="0" y="135323"/>
                </a:lnTo>
                <a:lnTo>
                  <a:pt x="19421" y="154749"/>
                </a:lnTo>
                <a:lnTo>
                  <a:pt x="154676" y="19425"/>
                </a:lnTo>
                <a:lnTo>
                  <a:pt x="135258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146557" y="4543382"/>
            <a:ext cx="71755" cy="91440"/>
          </a:xfrm>
          <a:custGeom>
            <a:avLst/>
            <a:gdLst/>
            <a:ahLst/>
            <a:cxnLst/>
            <a:rect l="l" t="t" r="r" b="b"/>
            <a:pathLst>
              <a:path w="71754" h="91439">
                <a:moveTo>
                  <a:pt x="36755" y="0"/>
                </a:moveTo>
                <a:lnTo>
                  <a:pt x="0" y="0"/>
                </a:lnTo>
                <a:lnTo>
                  <a:pt x="0" y="90906"/>
                </a:lnTo>
                <a:lnTo>
                  <a:pt x="19417" y="90906"/>
                </a:lnTo>
                <a:lnTo>
                  <a:pt x="19417" y="63843"/>
                </a:lnTo>
                <a:lnTo>
                  <a:pt x="47448" y="62282"/>
                </a:lnTo>
                <a:lnTo>
                  <a:pt x="59989" y="56375"/>
                </a:lnTo>
                <a:lnTo>
                  <a:pt x="68380" y="46206"/>
                </a:lnTo>
                <a:lnTo>
                  <a:pt x="68466" y="45804"/>
                </a:lnTo>
                <a:lnTo>
                  <a:pt x="19417" y="45804"/>
                </a:lnTo>
                <a:lnTo>
                  <a:pt x="19417" y="18038"/>
                </a:lnTo>
                <a:lnTo>
                  <a:pt x="68002" y="18038"/>
                </a:lnTo>
                <a:lnTo>
                  <a:pt x="63688" y="10374"/>
                </a:lnTo>
                <a:lnTo>
                  <a:pt x="52365" y="2761"/>
                </a:lnTo>
                <a:lnTo>
                  <a:pt x="36755" y="0"/>
                </a:lnTo>
                <a:close/>
              </a:path>
              <a:path w="71754" h="91439">
                <a:moveTo>
                  <a:pt x="68002" y="18038"/>
                </a:moveTo>
                <a:lnTo>
                  <a:pt x="45086" y="18038"/>
                </a:lnTo>
                <a:lnTo>
                  <a:pt x="51328" y="22902"/>
                </a:lnTo>
                <a:lnTo>
                  <a:pt x="51328" y="40247"/>
                </a:lnTo>
                <a:lnTo>
                  <a:pt x="45780" y="45804"/>
                </a:lnTo>
                <a:lnTo>
                  <a:pt x="68466" y="45804"/>
                </a:lnTo>
                <a:lnTo>
                  <a:pt x="71439" y="31926"/>
                </a:lnTo>
                <a:lnTo>
                  <a:pt x="70137" y="21830"/>
                </a:lnTo>
                <a:lnTo>
                  <a:pt x="68002" y="1803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209674" y="4542688"/>
            <a:ext cx="95885" cy="92075"/>
          </a:xfrm>
          <a:custGeom>
            <a:avLst/>
            <a:gdLst/>
            <a:ahLst/>
            <a:cxnLst/>
            <a:rect l="l" t="t" r="r" b="b"/>
            <a:pathLst>
              <a:path w="95885" h="92075">
                <a:moveTo>
                  <a:pt x="56876" y="0"/>
                </a:moveTo>
                <a:lnTo>
                  <a:pt x="38845" y="0"/>
                </a:lnTo>
                <a:lnTo>
                  <a:pt x="0" y="91599"/>
                </a:lnTo>
                <a:lnTo>
                  <a:pt x="20111" y="91599"/>
                </a:lnTo>
                <a:lnTo>
                  <a:pt x="28442" y="71480"/>
                </a:lnTo>
                <a:lnTo>
                  <a:pt x="87189" y="71480"/>
                </a:lnTo>
                <a:lnTo>
                  <a:pt x="79535" y="53432"/>
                </a:lnTo>
                <a:lnTo>
                  <a:pt x="35377" y="53432"/>
                </a:lnTo>
                <a:lnTo>
                  <a:pt x="47860" y="24289"/>
                </a:lnTo>
                <a:lnTo>
                  <a:pt x="67176" y="24289"/>
                </a:lnTo>
                <a:lnTo>
                  <a:pt x="56876" y="0"/>
                </a:lnTo>
                <a:close/>
              </a:path>
              <a:path w="95885" h="92075">
                <a:moveTo>
                  <a:pt x="87189" y="71480"/>
                </a:moveTo>
                <a:lnTo>
                  <a:pt x="66584" y="71480"/>
                </a:lnTo>
                <a:lnTo>
                  <a:pt x="74916" y="91599"/>
                </a:lnTo>
                <a:lnTo>
                  <a:pt x="95721" y="91599"/>
                </a:lnTo>
                <a:lnTo>
                  <a:pt x="87189" y="71480"/>
                </a:lnTo>
                <a:close/>
              </a:path>
              <a:path w="95885" h="92075">
                <a:moveTo>
                  <a:pt x="67176" y="24289"/>
                </a:moveTo>
                <a:lnTo>
                  <a:pt x="47860" y="24289"/>
                </a:lnTo>
                <a:lnTo>
                  <a:pt x="59650" y="53432"/>
                </a:lnTo>
                <a:lnTo>
                  <a:pt x="79535" y="53432"/>
                </a:lnTo>
                <a:lnTo>
                  <a:pt x="67176" y="2428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317878" y="4543382"/>
            <a:ext cx="78740" cy="91440"/>
          </a:xfrm>
          <a:custGeom>
            <a:avLst/>
            <a:gdLst/>
            <a:ahLst/>
            <a:cxnLst/>
            <a:rect l="l" t="t" r="r" b="b"/>
            <a:pathLst>
              <a:path w="78739" h="91439">
                <a:moveTo>
                  <a:pt x="40925" y="0"/>
                </a:moveTo>
                <a:lnTo>
                  <a:pt x="0" y="0"/>
                </a:lnTo>
                <a:lnTo>
                  <a:pt x="0" y="90906"/>
                </a:lnTo>
                <a:lnTo>
                  <a:pt x="19427" y="90906"/>
                </a:lnTo>
                <a:lnTo>
                  <a:pt x="19427" y="61762"/>
                </a:lnTo>
                <a:lnTo>
                  <a:pt x="66884" y="61762"/>
                </a:lnTo>
                <a:lnTo>
                  <a:pt x="63915" y="54239"/>
                </a:lnTo>
                <a:lnTo>
                  <a:pt x="72394" y="44616"/>
                </a:lnTo>
                <a:lnTo>
                  <a:pt x="72440" y="44417"/>
                </a:lnTo>
                <a:lnTo>
                  <a:pt x="19427" y="44417"/>
                </a:lnTo>
                <a:lnTo>
                  <a:pt x="19427" y="18038"/>
                </a:lnTo>
                <a:lnTo>
                  <a:pt x="74220" y="18038"/>
                </a:lnTo>
                <a:lnTo>
                  <a:pt x="72835" y="14571"/>
                </a:lnTo>
                <a:lnTo>
                  <a:pt x="65684" y="7648"/>
                </a:lnTo>
                <a:lnTo>
                  <a:pt x="54927" y="1971"/>
                </a:lnTo>
                <a:lnTo>
                  <a:pt x="40925" y="0"/>
                </a:lnTo>
                <a:close/>
              </a:path>
              <a:path w="78739" h="91439">
                <a:moveTo>
                  <a:pt x="66884" y="61762"/>
                </a:moveTo>
                <a:lnTo>
                  <a:pt x="35377" y="61762"/>
                </a:lnTo>
                <a:lnTo>
                  <a:pt x="54795" y="90906"/>
                </a:lnTo>
                <a:lnTo>
                  <a:pt x="78383" y="90906"/>
                </a:lnTo>
                <a:lnTo>
                  <a:pt x="66884" y="61762"/>
                </a:lnTo>
                <a:close/>
              </a:path>
              <a:path w="78739" h="91439">
                <a:moveTo>
                  <a:pt x="74220" y="18038"/>
                </a:moveTo>
                <a:lnTo>
                  <a:pt x="49247" y="18038"/>
                </a:lnTo>
                <a:lnTo>
                  <a:pt x="55489" y="22902"/>
                </a:lnTo>
                <a:lnTo>
                  <a:pt x="55489" y="38860"/>
                </a:lnTo>
                <a:lnTo>
                  <a:pt x="49941" y="44417"/>
                </a:lnTo>
                <a:lnTo>
                  <a:pt x="72440" y="44417"/>
                </a:lnTo>
                <a:lnTo>
                  <a:pt x="75609" y="30530"/>
                </a:lnTo>
                <a:lnTo>
                  <a:pt x="75609" y="21515"/>
                </a:lnTo>
                <a:lnTo>
                  <a:pt x="74220" y="1803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439592" y="4562124"/>
            <a:ext cx="0" cy="72390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2164"/>
                </a:lnTo>
              </a:path>
            </a:pathLst>
          </a:custGeom>
          <a:ln w="21427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402503" y="4552753"/>
            <a:ext cx="74930" cy="0"/>
          </a:xfrm>
          <a:custGeom>
            <a:avLst/>
            <a:gdLst/>
            <a:ahLst/>
            <a:cxnLst/>
            <a:rect l="l" t="t" r="r" b="b"/>
            <a:pathLst>
              <a:path w="74929">
                <a:moveTo>
                  <a:pt x="0" y="0"/>
                </a:moveTo>
                <a:lnTo>
                  <a:pt x="74906" y="0"/>
                </a:lnTo>
              </a:path>
            </a:pathLst>
          </a:custGeom>
          <a:ln w="2001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489246" y="4543382"/>
            <a:ext cx="81280" cy="91440"/>
          </a:xfrm>
          <a:custGeom>
            <a:avLst/>
            <a:gdLst/>
            <a:ahLst/>
            <a:cxnLst/>
            <a:rect l="l" t="t" r="r" b="b"/>
            <a:pathLst>
              <a:path w="81279" h="91439">
                <a:moveTo>
                  <a:pt x="18678" y="0"/>
                </a:moveTo>
                <a:lnTo>
                  <a:pt x="0" y="0"/>
                </a:lnTo>
                <a:lnTo>
                  <a:pt x="0" y="90906"/>
                </a:lnTo>
                <a:lnTo>
                  <a:pt x="20065" y="90906"/>
                </a:lnTo>
                <a:lnTo>
                  <a:pt x="20065" y="33313"/>
                </a:lnTo>
                <a:lnTo>
                  <a:pt x="43778" y="33313"/>
                </a:lnTo>
                <a:lnTo>
                  <a:pt x="18678" y="0"/>
                </a:lnTo>
                <a:close/>
              </a:path>
              <a:path w="81279" h="91439">
                <a:moveTo>
                  <a:pt x="43778" y="33313"/>
                </a:moveTo>
                <a:lnTo>
                  <a:pt x="20065" y="33313"/>
                </a:lnTo>
                <a:lnTo>
                  <a:pt x="63801" y="90906"/>
                </a:lnTo>
                <a:lnTo>
                  <a:pt x="81092" y="90906"/>
                </a:lnTo>
                <a:lnTo>
                  <a:pt x="81092" y="56206"/>
                </a:lnTo>
                <a:lnTo>
                  <a:pt x="61027" y="56206"/>
                </a:lnTo>
                <a:lnTo>
                  <a:pt x="43778" y="33313"/>
                </a:lnTo>
                <a:close/>
              </a:path>
              <a:path w="81279" h="91439">
                <a:moveTo>
                  <a:pt x="81092" y="0"/>
                </a:moveTo>
                <a:lnTo>
                  <a:pt x="61027" y="0"/>
                </a:lnTo>
                <a:lnTo>
                  <a:pt x="61027" y="56206"/>
                </a:lnTo>
                <a:lnTo>
                  <a:pt x="81092" y="56206"/>
                </a:lnTo>
                <a:lnTo>
                  <a:pt x="81092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585596" y="4615572"/>
            <a:ext cx="69215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702" y="0"/>
                </a:lnTo>
              </a:path>
            </a:pathLst>
          </a:custGeom>
          <a:ln w="38098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585596" y="4588268"/>
            <a:ext cx="62865" cy="0"/>
          </a:xfrm>
          <a:custGeom>
            <a:avLst/>
            <a:gdLst/>
            <a:ahLst/>
            <a:cxnLst/>
            <a:rect l="l" t="t" r="r" b="b"/>
            <a:pathLst>
              <a:path w="62864">
                <a:moveTo>
                  <a:pt x="0" y="0"/>
                </a:moveTo>
                <a:lnTo>
                  <a:pt x="62414" y="0"/>
                </a:lnTo>
              </a:path>
            </a:pathLst>
          </a:custGeom>
          <a:ln w="1904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585596" y="4561599"/>
            <a:ext cx="19685" cy="17780"/>
          </a:xfrm>
          <a:custGeom>
            <a:avLst/>
            <a:gdLst/>
            <a:ahLst/>
            <a:cxnLst/>
            <a:rect l="l" t="t" r="r" b="b"/>
            <a:pathLst>
              <a:path w="19685" h="17779">
                <a:moveTo>
                  <a:pt x="0" y="8889"/>
                </a:moveTo>
                <a:lnTo>
                  <a:pt x="19417" y="8889"/>
                </a:lnTo>
              </a:path>
            </a:pathLst>
          </a:custGeom>
          <a:ln w="1904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585596" y="4552709"/>
            <a:ext cx="68580" cy="0"/>
          </a:xfrm>
          <a:custGeom>
            <a:avLst/>
            <a:gdLst/>
            <a:ahLst/>
            <a:cxnLst/>
            <a:rect l="l" t="t" r="r" b="b"/>
            <a:pathLst>
              <a:path w="68579">
                <a:moveTo>
                  <a:pt x="0" y="0"/>
                </a:moveTo>
                <a:lnTo>
                  <a:pt x="67962" y="0"/>
                </a:lnTo>
              </a:path>
            </a:pathLst>
          </a:custGeom>
          <a:ln w="1904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669555" y="4543382"/>
            <a:ext cx="78740" cy="91440"/>
          </a:xfrm>
          <a:custGeom>
            <a:avLst/>
            <a:gdLst/>
            <a:ahLst/>
            <a:cxnLst/>
            <a:rect l="l" t="t" r="r" b="b"/>
            <a:pathLst>
              <a:path w="78739" h="91439">
                <a:moveTo>
                  <a:pt x="41609" y="0"/>
                </a:moveTo>
                <a:lnTo>
                  <a:pt x="0" y="0"/>
                </a:lnTo>
                <a:lnTo>
                  <a:pt x="0" y="90906"/>
                </a:lnTo>
                <a:lnTo>
                  <a:pt x="20065" y="90906"/>
                </a:lnTo>
                <a:lnTo>
                  <a:pt x="20065" y="61762"/>
                </a:lnTo>
                <a:lnTo>
                  <a:pt x="67129" y="61762"/>
                </a:lnTo>
                <a:lnTo>
                  <a:pt x="64217" y="54241"/>
                </a:lnTo>
                <a:lnTo>
                  <a:pt x="72592" y="44618"/>
                </a:lnTo>
                <a:lnTo>
                  <a:pt x="72635" y="44417"/>
                </a:lnTo>
                <a:lnTo>
                  <a:pt x="20065" y="44417"/>
                </a:lnTo>
                <a:lnTo>
                  <a:pt x="20065" y="18038"/>
                </a:lnTo>
                <a:lnTo>
                  <a:pt x="74248" y="18038"/>
                </a:lnTo>
                <a:lnTo>
                  <a:pt x="72863" y="14571"/>
                </a:lnTo>
                <a:lnTo>
                  <a:pt x="66106" y="8000"/>
                </a:lnTo>
                <a:lnTo>
                  <a:pt x="55336" y="2063"/>
                </a:lnTo>
                <a:lnTo>
                  <a:pt x="41609" y="0"/>
                </a:lnTo>
                <a:close/>
              </a:path>
              <a:path w="78739" h="91439">
                <a:moveTo>
                  <a:pt x="67129" y="61762"/>
                </a:moveTo>
                <a:lnTo>
                  <a:pt x="35414" y="61762"/>
                </a:lnTo>
                <a:lnTo>
                  <a:pt x="54832" y="90906"/>
                </a:lnTo>
                <a:lnTo>
                  <a:pt x="78411" y="90906"/>
                </a:lnTo>
                <a:lnTo>
                  <a:pt x="67129" y="61762"/>
                </a:lnTo>
                <a:close/>
              </a:path>
              <a:path w="78739" h="91439">
                <a:moveTo>
                  <a:pt x="74248" y="18038"/>
                </a:moveTo>
                <a:lnTo>
                  <a:pt x="49284" y="18038"/>
                </a:lnTo>
                <a:lnTo>
                  <a:pt x="55479" y="22902"/>
                </a:lnTo>
                <a:lnTo>
                  <a:pt x="55479" y="38860"/>
                </a:lnTo>
                <a:lnTo>
                  <a:pt x="49931" y="44417"/>
                </a:lnTo>
                <a:lnTo>
                  <a:pt x="72635" y="44417"/>
                </a:lnTo>
                <a:lnTo>
                  <a:pt x="75637" y="30530"/>
                </a:lnTo>
                <a:lnTo>
                  <a:pt x="75637" y="21515"/>
                </a:lnTo>
                <a:lnTo>
                  <a:pt x="74248" y="1803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756289" y="4542316"/>
            <a:ext cx="71755" cy="93345"/>
          </a:xfrm>
          <a:custGeom>
            <a:avLst/>
            <a:gdLst/>
            <a:ahLst/>
            <a:cxnLst/>
            <a:rect l="l" t="t" r="r" b="b"/>
            <a:pathLst>
              <a:path w="71754" h="93345">
                <a:moveTo>
                  <a:pt x="11743" y="64909"/>
                </a:moveTo>
                <a:lnTo>
                  <a:pt x="0" y="78787"/>
                </a:lnTo>
                <a:lnTo>
                  <a:pt x="7264" y="84181"/>
                </a:lnTo>
                <a:lnTo>
                  <a:pt x="17940" y="89228"/>
                </a:lnTo>
                <a:lnTo>
                  <a:pt x="30566" y="92132"/>
                </a:lnTo>
                <a:lnTo>
                  <a:pt x="45583" y="92837"/>
                </a:lnTo>
                <a:lnTo>
                  <a:pt x="59321" y="88057"/>
                </a:lnTo>
                <a:lnTo>
                  <a:pt x="68219" y="78611"/>
                </a:lnTo>
                <a:lnTo>
                  <a:pt x="68979" y="75320"/>
                </a:lnTo>
                <a:lnTo>
                  <a:pt x="47157" y="75320"/>
                </a:lnTo>
                <a:lnTo>
                  <a:pt x="35017" y="75129"/>
                </a:lnTo>
                <a:lnTo>
                  <a:pt x="22845" y="71740"/>
                </a:lnTo>
                <a:lnTo>
                  <a:pt x="11743" y="64909"/>
                </a:lnTo>
                <a:close/>
              </a:path>
              <a:path w="71754" h="93345">
                <a:moveTo>
                  <a:pt x="29943" y="0"/>
                </a:moveTo>
                <a:lnTo>
                  <a:pt x="16050" y="4637"/>
                </a:lnTo>
                <a:lnTo>
                  <a:pt x="6788" y="14083"/>
                </a:lnTo>
                <a:lnTo>
                  <a:pt x="3421" y="27435"/>
                </a:lnTo>
                <a:lnTo>
                  <a:pt x="3572" y="30818"/>
                </a:lnTo>
                <a:lnTo>
                  <a:pt x="8166" y="42930"/>
                </a:lnTo>
                <a:lnTo>
                  <a:pt x="18412" y="50257"/>
                </a:lnTo>
                <a:lnTo>
                  <a:pt x="33287" y="55191"/>
                </a:lnTo>
                <a:lnTo>
                  <a:pt x="48544" y="59361"/>
                </a:lnTo>
                <a:lnTo>
                  <a:pt x="51966" y="62135"/>
                </a:lnTo>
                <a:lnTo>
                  <a:pt x="51966" y="72546"/>
                </a:lnTo>
                <a:lnTo>
                  <a:pt x="47157" y="75320"/>
                </a:lnTo>
                <a:lnTo>
                  <a:pt x="68979" y="75320"/>
                </a:lnTo>
                <a:lnTo>
                  <a:pt x="71383" y="64909"/>
                </a:lnTo>
                <a:lnTo>
                  <a:pt x="71358" y="63565"/>
                </a:lnTo>
                <a:lnTo>
                  <a:pt x="67643" y="51291"/>
                </a:lnTo>
                <a:lnTo>
                  <a:pt x="58007" y="43283"/>
                </a:lnTo>
                <a:lnTo>
                  <a:pt x="42996" y="37846"/>
                </a:lnTo>
                <a:lnTo>
                  <a:pt x="27000" y="33685"/>
                </a:lnTo>
                <a:lnTo>
                  <a:pt x="23578" y="31596"/>
                </a:lnTo>
                <a:lnTo>
                  <a:pt x="23578" y="21194"/>
                </a:lnTo>
                <a:lnTo>
                  <a:pt x="27000" y="17717"/>
                </a:lnTo>
                <a:lnTo>
                  <a:pt x="62997" y="17717"/>
                </a:lnTo>
                <a:lnTo>
                  <a:pt x="66978" y="10145"/>
                </a:lnTo>
                <a:lnTo>
                  <a:pt x="57400" y="4431"/>
                </a:lnTo>
                <a:lnTo>
                  <a:pt x="45387" y="987"/>
                </a:lnTo>
                <a:lnTo>
                  <a:pt x="29943" y="0"/>
                </a:lnTo>
                <a:close/>
              </a:path>
              <a:path w="71754" h="93345">
                <a:moveTo>
                  <a:pt x="62997" y="17717"/>
                </a:moveTo>
                <a:lnTo>
                  <a:pt x="42996" y="17717"/>
                </a:lnTo>
                <a:lnTo>
                  <a:pt x="50579" y="21194"/>
                </a:lnTo>
                <a:lnTo>
                  <a:pt x="58253" y="26741"/>
                </a:lnTo>
                <a:lnTo>
                  <a:pt x="62997" y="17717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842282" y="4598427"/>
            <a:ext cx="19685" cy="35560"/>
          </a:xfrm>
          <a:custGeom>
            <a:avLst/>
            <a:gdLst/>
            <a:ahLst/>
            <a:cxnLst/>
            <a:rect l="l" t="t" r="r" b="b"/>
            <a:pathLst>
              <a:path w="19685" h="35560">
                <a:moveTo>
                  <a:pt x="0" y="17779"/>
                </a:moveTo>
                <a:lnTo>
                  <a:pt x="19417" y="17779"/>
                </a:lnTo>
              </a:path>
            </a:pathLst>
          </a:custGeom>
          <a:ln w="36828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842282" y="4588903"/>
            <a:ext cx="76835" cy="0"/>
          </a:xfrm>
          <a:custGeom>
            <a:avLst/>
            <a:gdLst/>
            <a:ahLst/>
            <a:cxnLst/>
            <a:rect l="l" t="t" r="r" b="b"/>
            <a:pathLst>
              <a:path w="76835">
                <a:moveTo>
                  <a:pt x="0" y="0"/>
                </a:moveTo>
                <a:lnTo>
                  <a:pt x="76284" y="0"/>
                </a:lnTo>
              </a:path>
            </a:pathLst>
          </a:custGeom>
          <a:ln w="2031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842282" y="4543819"/>
            <a:ext cx="19685" cy="35560"/>
          </a:xfrm>
          <a:custGeom>
            <a:avLst/>
            <a:gdLst/>
            <a:ahLst/>
            <a:cxnLst/>
            <a:rect l="l" t="t" r="r" b="b"/>
            <a:pathLst>
              <a:path w="19685" h="35560">
                <a:moveTo>
                  <a:pt x="0" y="17779"/>
                </a:moveTo>
                <a:lnTo>
                  <a:pt x="19417" y="17779"/>
                </a:lnTo>
              </a:path>
            </a:pathLst>
          </a:custGeom>
          <a:ln w="36828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898409" y="4598201"/>
            <a:ext cx="20320" cy="36195"/>
          </a:xfrm>
          <a:custGeom>
            <a:avLst/>
            <a:gdLst/>
            <a:ahLst/>
            <a:cxnLst/>
            <a:rect l="l" t="t" r="r" b="b"/>
            <a:pathLst>
              <a:path w="20320" h="36195">
                <a:moveTo>
                  <a:pt x="0" y="18043"/>
                </a:moveTo>
                <a:lnTo>
                  <a:pt x="20157" y="18043"/>
                </a:lnTo>
              </a:path>
            </a:pathLst>
          </a:custGeom>
          <a:ln w="37356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898409" y="4543382"/>
            <a:ext cx="20320" cy="36195"/>
          </a:xfrm>
          <a:custGeom>
            <a:avLst/>
            <a:gdLst/>
            <a:ahLst/>
            <a:cxnLst/>
            <a:rect l="l" t="t" r="r" b="b"/>
            <a:pathLst>
              <a:path w="20320" h="36195">
                <a:moveTo>
                  <a:pt x="0" y="18043"/>
                </a:moveTo>
                <a:lnTo>
                  <a:pt x="20157" y="18043"/>
                </a:lnTo>
              </a:path>
            </a:pathLst>
          </a:custGeom>
          <a:ln w="37356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951531" y="4543382"/>
            <a:ext cx="0" cy="91440"/>
          </a:xfrm>
          <a:custGeom>
            <a:avLst/>
            <a:gdLst/>
            <a:ahLst/>
            <a:cxnLst/>
            <a:rect l="l" t="t" r="r" b="b"/>
            <a:pathLst>
              <a:path h="91439">
                <a:moveTo>
                  <a:pt x="0" y="0"/>
                </a:moveTo>
                <a:lnTo>
                  <a:pt x="0" y="90906"/>
                </a:lnTo>
              </a:path>
            </a:pathLst>
          </a:custGeom>
          <a:ln w="21335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983756" y="4543382"/>
            <a:ext cx="72390" cy="91440"/>
          </a:xfrm>
          <a:custGeom>
            <a:avLst/>
            <a:gdLst/>
            <a:ahLst/>
            <a:cxnLst/>
            <a:rect l="l" t="t" r="r" b="b"/>
            <a:pathLst>
              <a:path w="72389" h="91439">
                <a:moveTo>
                  <a:pt x="37448" y="0"/>
                </a:moveTo>
                <a:lnTo>
                  <a:pt x="0" y="0"/>
                </a:lnTo>
                <a:lnTo>
                  <a:pt x="0" y="90906"/>
                </a:lnTo>
                <a:lnTo>
                  <a:pt x="20157" y="90906"/>
                </a:lnTo>
                <a:lnTo>
                  <a:pt x="20157" y="63843"/>
                </a:lnTo>
                <a:lnTo>
                  <a:pt x="47845" y="62292"/>
                </a:lnTo>
                <a:lnTo>
                  <a:pt x="60392" y="56389"/>
                </a:lnTo>
                <a:lnTo>
                  <a:pt x="68955" y="46217"/>
                </a:lnTo>
                <a:lnTo>
                  <a:pt x="69047" y="45804"/>
                </a:lnTo>
                <a:lnTo>
                  <a:pt x="20157" y="45804"/>
                </a:lnTo>
                <a:lnTo>
                  <a:pt x="20157" y="18038"/>
                </a:lnTo>
                <a:lnTo>
                  <a:pt x="68694" y="18038"/>
                </a:lnTo>
                <a:lnTo>
                  <a:pt x="64391" y="10376"/>
                </a:lnTo>
                <a:lnTo>
                  <a:pt x="53075" y="2762"/>
                </a:lnTo>
                <a:lnTo>
                  <a:pt x="37448" y="0"/>
                </a:lnTo>
                <a:close/>
              </a:path>
              <a:path w="72389" h="91439">
                <a:moveTo>
                  <a:pt x="68694" y="18038"/>
                </a:moveTo>
                <a:lnTo>
                  <a:pt x="45770" y="18038"/>
                </a:lnTo>
                <a:lnTo>
                  <a:pt x="52058" y="22902"/>
                </a:lnTo>
                <a:lnTo>
                  <a:pt x="52058" y="40247"/>
                </a:lnTo>
                <a:lnTo>
                  <a:pt x="45770" y="45804"/>
                </a:lnTo>
                <a:lnTo>
                  <a:pt x="69047" y="45804"/>
                </a:lnTo>
                <a:lnTo>
                  <a:pt x="72123" y="31926"/>
                </a:lnTo>
                <a:lnTo>
                  <a:pt x="70826" y="21836"/>
                </a:lnTo>
                <a:lnTo>
                  <a:pt x="68694" y="1803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286671" y="4733042"/>
            <a:ext cx="10795" cy="40640"/>
          </a:xfrm>
          <a:custGeom>
            <a:avLst/>
            <a:gdLst/>
            <a:ahLst/>
            <a:cxnLst/>
            <a:rect l="l" t="t" r="r" b="b"/>
            <a:pathLst>
              <a:path w="10795" h="40639">
                <a:moveTo>
                  <a:pt x="0" y="20319"/>
                </a:moveTo>
                <a:lnTo>
                  <a:pt x="10402" y="20319"/>
                </a:lnTo>
              </a:path>
            </a:pathLst>
          </a:custGeom>
          <a:ln w="41908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286671" y="4728598"/>
            <a:ext cx="59690" cy="0"/>
          </a:xfrm>
          <a:custGeom>
            <a:avLst/>
            <a:gdLst/>
            <a:ahLst/>
            <a:cxnLst/>
            <a:rect l="l" t="t" r="r" b="b"/>
            <a:pathLst>
              <a:path w="59689">
                <a:moveTo>
                  <a:pt x="0" y="0"/>
                </a:moveTo>
                <a:lnTo>
                  <a:pt x="59650" y="0"/>
                </a:lnTo>
              </a:path>
            </a:pathLst>
          </a:custGeom>
          <a:ln w="1015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286671" y="4692404"/>
            <a:ext cx="10795" cy="31750"/>
          </a:xfrm>
          <a:custGeom>
            <a:avLst/>
            <a:gdLst/>
            <a:ahLst/>
            <a:cxnLst/>
            <a:rect l="l" t="t" r="r" b="b"/>
            <a:pathLst>
              <a:path w="10795" h="31750">
                <a:moveTo>
                  <a:pt x="0" y="15874"/>
                </a:moveTo>
                <a:lnTo>
                  <a:pt x="10402" y="15874"/>
                </a:lnTo>
              </a:path>
            </a:pathLst>
          </a:custGeom>
          <a:ln w="33018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286671" y="4687324"/>
            <a:ext cx="65405" cy="0"/>
          </a:xfrm>
          <a:custGeom>
            <a:avLst/>
            <a:gdLst/>
            <a:ahLst/>
            <a:cxnLst/>
            <a:rect l="l" t="t" r="r" b="b"/>
            <a:pathLst>
              <a:path w="65404">
                <a:moveTo>
                  <a:pt x="0" y="0"/>
                </a:moveTo>
                <a:lnTo>
                  <a:pt x="65197" y="0"/>
                </a:lnTo>
              </a:path>
            </a:pathLst>
          </a:custGeom>
          <a:ln w="1142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365045" y="4680898"/>
            <a:ext cx="93345" cy="93980"/>
          </a:xfrm>
          <a:custGeom>
            <a:avLst/>
            <a:gdLst/>
            <a:ahLst/>
            <a:cxnLst/>
            <a:rect l="l" t="t" r="r" b="b"/>
            <a:pathLst>
              <a:path w="93345" h="93979">
                <a:moveTo>
                  <a:pt x="43165" y="0"/>
                </a:moveTo>
                <a:lnTo>
                  <a:pt x="7905" y="20657"/>
                </a:lnTo>
                <a:lnTo>
                  <a:pt x="0" y="47079"/>
                </a:lnTo>
                <a:lnTo>
                  <a:pt x="223" y="51774"/>
                </a:lnTo>
                <a:lnTo>
                  <a:pt x="20279" y="85440"/>
                </a:lnTo>
                <a:lnTo>
                  <a:pt x="49266" y="93494"/>
                </a:lnTo>
                <a:lnTo>
                  <a:pt x="63856" y="90449"/>
                </a:lnTo>
                <a:lnTo>
                  <a:pt x="74154" y="84533"/>
                </a:lnTo>
                <a:lnTo>
                  <a:pt x="45595" y="84533"/>
                </a:lnTo>
                <a:lnTo>
                  <a:pt x="31625" y="81267"/>
                </a:lnTo>
                <a:lnTo>
                  <a:pt x="20719" y="73064"/>
                </a:lnTo>
                <a:lnTo>
                  <a:pt x="13626" y="61231"/>
                </a:lnTo>
                <a:lnTo>
                  <a:pt x="11095" y="47079"/>
                </a:lnTo>
                <a:lnTo>
                  <a:pt x="11107" y="45384"/>
                </a:lnTo>
                <a:lnTo>
                  <a:pt x="13970" y="31495"/>
                </a:lnTo>
                <a:lnTo>
                  <a:pt x="21409" y="20119"/>
                </a:lnTo>
                <a:lnTo>
                  <a:pt x="32760" y="12433"/>
                </a:lnTo>
                <a:lnTo>
                  <a:pt x="47358" y="9615"/>
                </a:lnTo>
                <a:lnTo>
                  <a:pt x="74288" y="9615"/>
                </a:lnTo>
                <a:lnTo>
                  <a:pt x="72386" y="7938"/>
                </a:lnTo>
                <a:lnTo>
                  <a:pt x="59176" y="2070"/>
                </a:lnTo>
                <a:lnTo>
                  <a:pt x="43165" y="0"/>
                </a:lnTo>
                <a:close/>
              </a:path>
              <a:path w="93345" h="93979">
                <a:moveTo>
                  <a:pt x="74288" y="9615"/>
                </a:moveTo>
                <a:lnTo>
                  <a:pt x="47358" y="9615"/>
                </a:lnTo>
                <a:lnTo>
                  <a:pt x="61310" y="12779"/>
                </a:lnTo>
                <a:lnTo>
                  <a:pt x="72216" y="20825"/>
                </a:lnTo>
                <a:lnTo>
                  <a:pt x="79315" y="32632"/>
                </a:lnTo>
                <a:lnTo>
                  <a:pt x="81851" y="47079"/>
                </a:lnTo>
                <a:lnTo>
                  <a:pt x="81822" y="48678"/>
                </a:lnTo>
                <a:lnTo>
                  <a:pt x="78820" y="62745"/>
                </a:lnTo>
                <a:lnTo>
                  <a:pt x="71343" y="74132"/>
                </a:lnTo>
                <a:lnTo>
                  <a:pt x="60050" y="81756"/>
                </a:lnTo>
                <a:lnTo>
                  <a:pt x="45595" y="84533"/>
                </a:lnTo>
                <a:lnTo>
                  <a:pt x="74154" y="84533"/>
                </a:lnTo>
                <a:lnTo>
                  <a:pt x="75945" y="83505"/>
                </a:lnTo>
                <a:lnTo>
                  <a:pt x="85106" y="73442"/>
                </a:lnTo>
                <a:lnTo>
                  <a:pt x="90916" y="61040"/>
                </a:lnTo>
                <a:lnTo>
                  <a:pt x="92947" y="47079"/>
                </a:lnTo>
                <a:lnTo>
                  <a:pt x="92682" y="41278"/>
                </a:lnTo>
                <a:lnTo>
                  <a:pt x="89393" y="28246"/>
                </a:lnTo>
                <a:lnTo>
                  <a:pt x="82543" y="16898"/>
                </a:lnTo>
                <a:lnTo>
                  <a:pt x="74288" y="961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476023" y="4682173"/>
            <a:ext cx="74930" cy="91440"/>
          </a:xfrm>
          <a:custGeom>
            <a:avLst/>
            <a:gdLst/>
            <a:ahLst/>
            <a:cxnLst/>
            <a:rect l="l" t="t" r="r" b="b"/>
            <a:pathLst>
              <a:path w="74929" h="91439">
                <a:moveTo>
                  <a:pt x="38835" y="0"/>
                </a:moveTo>
                <a:lnTo>
                  <a:pt x="0" y="0"/>
                </a:lnTo>
                <a:lnTo>
                  <a:pt x="0" y="90906"/>
                </a:lnTo>
                <a:lnTo>
                  <a:pt x="10448" y="90906"/>
                </a:lnTo>
                <a:lnTo>
                  <a:pt x="10448" y="55512"/>
                </a:lnTo>
                <a:lnTo>
                  <a:pt x="61522" y="55512"/>
                </a:lnTo>
                <a:lnTo>
                  <a:pt x="59341" y="49741"/>
                </a:lnTo>
                <a:lnTo>
                  <a:pt x="62665" y="46497"/>
                </a:lnTo>
                <a:lnTo>
                  <a:pt x="10448" y="46497"/>
                </a:lnTo>
                <a:lnTo>
                  <a:pt x="10448" y="9717"/>
                </a:lnTo>
                <a:lnTo>
                  <a:pt x="65459" y="9717"/>
                </a:lnTo>
                <a:lnTo>
                  <a:pt x="63484" y="7604"/>
                </a:lnTo>
                <a:lnTo>
                  <a:pt x="52665" y="2031"/>
                </a:lnTo>
                <a:lnTo>
                  <a:pt x="38835" y="0"/>
                </a:lnTo>
                <a:close/>
              </a:path>
              <a:path w="74929" h="91439">
                <a:moveTo>
                  <a:pt x="61522" y="55512"/>
                </a:moveTo>
                <a:lnTo>
                  <a:pt x="36061" y="55512"/>
                </a:lnTo>
                <a:lnTo>
                  <a:pt x="62414" y="90906"/>
                </a:lnTo>
                <a:lnTo>
                  <a:pt x="74897" y="90906"/>
                </a:lnTo>
                <a:lnTo>
                  <a:pt x="61522" y="55512"/>
                </a:lnTo>
                <a:close/>
              </a:path>
              <a:path w="74929" h="91439">
                <a:moveTo>
                  <a:pt x="65459" y="9717"/>
                </a:moveTo>
                <a:lnTo>
                  <a:pt x="10448" y="9717"/>
                </a:lnTo>
                <a:lnTo>
                  <a:pt x="44126" y="10143"/>
                </a:lnTo>
                <a:lnTo>
                  <a:pt x="57074" y="16011"/>
                </a:lnTo>
                <a:lnTo>
                  <a:pt x="61767" y="27756"/>
                </a:lnTo>
                <a:lnTo>
                  <a:pt x="61073" y="32937"/>
                </a:lnTo>
                <a:lnTo>
                  <a:pt x="53098" y="42951"/>
                </a:lnTo>
                <a:lnTo>
                  <a:pt x="38188" y="46497"/>
                </a:lnTo>
                <a:lnTo>
                  <a:pt x="62665" y="46497"/>
                </a:lnTo>
                <a:lnTo>
                  <a:pt x="68677" y="40630"/>
                </a:lnTo>
                <a:lnTo>
                  <a:pt x="72123" y="27062"/>
                </a:lnTo>
                <a:lnTo>
                  <a:pt x="72123" y="20128"/>
                </a:lnTo>
                <a:lnTo>
                  <a:pt x="69349" y="13878"/>
                </a:lnTo>
                <a:lnTo>
                  <a:pt x="65459" y="9717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595305" y="4682173"/>
            <a:ext cx="71755" cy="91440"/>
          </a:xfrm>
          <a:custGeom>
            <a:avLst/>
            <a:gdLst/>
            <a:ahLst/>
            <a:cxnLst/>
            <a:rect l="l" t="t" r="r" b="b"/>
            <a:pathLst>
              <a:path w="71754" h="91439">
                <a:moveTo>
                  <a:pt x="36801" y="0"/>
                </a:moveTo>
                <a:lnTo>
                  <a:pt x="0" y="0"/>
                </a:lnTo>
                <a:lnTo>
                  <a:pt x="0" y="90906"/>
                </a:lnTo>
                <a:lnTo>
                  <a:pt x="20157" y="90906"/>
                </a:lnTo>
                <a:lnTo>
                  <a:pt x="20157" y="63843"/>
                </a:lnTo>
                <a:lnTo>
                  <a:pt x="47350" y="62401"/>
                </a:lnTo>
                <a:lnTo>
                  <a:pt x="59879" y="56548"/>
                </a:lnTo>
                <a:lnTo>
                  <a:pt x="68358" y="46335"/>
                </a:lnTo>
                <a:lnTo>
                  <a:pt x="68473" y="45804"/>
                </a:lnTo>
                <a:lnTo>
                  <a:pt x="20157" y="45804"/>
                </a:lnTo>
                <a:lnTo>
                  <a:pt x="20157" y="18038"/>
                </a:lnTo>
                <a:lnTo>
                  <a:pt x="68155" y="18038"/>
                </a:lnTo>
                <a:lnTo>
                  <a:pt x="63963" y="10376"/>
                </a:lnTo>
                <a:lnTo>
                  <a:pt x="52708" y="2762"/>
                </a:lnTo>
                <a:lnTo>
                  <a:pt x="36801" y="0"/>
                </a:lnTo>
                <a:close/>
              </a:path>
              <a:path w="71754" h="91439">
                <a:moveTo>
                  <a:pt x="68155" y="18038"/>
                </a:moveTo>
                <a:lnTo>
                  <a:pt x="45123" y="18038"/>
                </a:lnTo>
                <a:lnTo>
                  <a:pt x="51318" y="22902"/>
                </a:lnTo>
                <a:lnTo>
                  <a:pt x="51318" y="40247"/>
                </a:lnTo>
                <a:lnTo>
                  <a:pt x="45770" y="45804"/>
                </a:lnTo>
                <a:lnTo>
                  <a:pt x="68473" y="45804"/>
                </a:lnTo>
                <a:lnTo>
                  <a:pt x="71476" y="31917"/>
                </a:lnTo>
                <a:lnTo>
                  <a:pt x="70232" y="21836"/>
                </a:lnTo>
                <a:lnTo>
                  <a:pt x="68155" y="1803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677138" y="4682173"/>
            <a:ext cx="79375" cy="92075"/>
          </a:xfrm>
          <a:custGeom>
            <a:avLst/>
            <a:gdLst/>
            <a:ahLst/>
            <a:cxnLst/>
            <a:rect l="l" t="t" r="r" b="b"/>
            <a:pathLst>
              <a:path w="79375" h="92075">
                <a:moveTo>
                  <a:pt x="20157" y="0"/>
                </a:moveTo>
                <a:lnTo>
                  <a:pt x="0" y="0"/>
                </a:lnTo>
                <a:lnTo>
                  <a:pt x="0" y="52045"/>
                </a:lnTo>
                <a:lnTo>
                  <a:pt x="29435" y="90340"/>
                </a:lnTo>
                <a:lnTo>
                  <a:pt x="47120" y="91831"/>
                </a:lnTo>
                <a:lnTo>
                  <a:pt x="60515" y="87911"/>
                </a:lnTo>
                <a:lnTo>
                  <a:pt x="70593" y="79920"/>
                </a:lnTo>
                <a:lnTo>
                  <a:pt x="73837" y="73710"/>
                </a:lnTo>
                <a:lnTo>
                  <a:pt x="34205" y="73710"/>
                </a:lnTo>
                <a:lnTo>
                  <a:pt x="23774" y="66627"/>
                </a:lnTo>
                <a:lnTo>
                  <a:pt x="20157" y="51352"/>
                </a:lnTo>
                <a:lnTo>
                  <a:pt x="20157" y="0"/>
                </a:lnTo>
                <a:close/>
              </a:path>
              <a:path w="79375" h="92075">
                <a:moveTo>
                  <a:pt x="79151" y="0"/>
                </a:moveTo>
                <a:lnTo>
                  <a:pt x="58993" y="0"/>
                </a:lnTo>
                <a:lnTo>
                  <a:pt x="57596" y="61491"/>
                </a:lnTo>
                <a:lnTo>
                  <a:pt x="49685" y="70896"/>
                </a:lnTo>
                <a:lnTo>
                  <a:pt x="34205" y="73710"/>
                </a:lnTo>
                <a:lnTo>
                  <a:pt x="73837" y="73710"/>
                </a:lnTo>
                <a:lnTo>
                  <a:pt x="76943" y="67764"/>
                </a:lnTo>
                <a:lnTo>
                  <a:pt x="79151" y="51352"/>
                </a:lnTo>
                <a:lnTo>
                  <a:pt x="79151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770159" y="4682173"/>
            <a:ext cx="77470" cy="91440"/>
          </a:xfrm>
          <a:custGeom>
            <a:avLst/>
            <a:gdLst/>
            <a:ahLst/>
            <a:cxnLst/>
            <a:rect l="l" t="t" r="r" b="b"/>
            <a:pathLst>
              <a:path w="77470" h="91439">
                <a:moveTo>
                  <a:pt x="41609" y="0"/>
                </a:moveTo>
                <a:lnTo>
                  <a:pt x="0" y="0"/>
                </a:lnTo>
                <a:lnTo>
                  <a:pt x="0" y="90906"/>
                </a:lnTo>
                <a:lnTo>
                  <a:pt x="48589" y="90676"/>
                </a:lnTo>
                <a:lnTo>
                  <a:pt x="63494" y="86963"/>
                </a:lnTo>
                <a:lnTo>
                  <a:pt x="73362" y="78711"/>
                </a:lnTo>
                <a:lnTo>
                  <a:pt x="74800" y="73560"/>
                </a:lnTo>
                <a:lnTo>
                  <a:pt x="19417" y="73560"/>
                </a:lnTo>
                <a:lnTo>
                  <a:pt x="19417" y="53432"/>
                </a:lnTo>
                <a:lnTo>
                  <a:pt x="72850" y="53432"/>
                </a:lnTo>
                <a:lnTo>
                  <a:pt x="71548" y="50429"/>
                </a:lnTo>
                <a:lnTo>
                  <a:pt x="59640" y="43714"/>
                </a:lnTo>
                <a:lnTo>
                  <a:pt x="66575" y="39554"/>
                </a:lnTo>
                <a:lnTo>
                  <a:pt x="69349" y="36780"/>
                </a:lnTo>
                <a:lnTo>
                  <a:pt x="19417" y="36780"/>
                </a:lnTo>
                <a:lnTo>
                  <a:pt x="19417" y="17345"/>
                </a:lnTo>
                <a:lnTo>
                  <a:pt x="72123" y="17345"/>
                </a:lnTo>
                <a:lnTo>
                  <a:pt x="69996" y="12491"/>
                </a:lnTo>
                <a:lnTo>
                  <a:pt x="65693" y="8189"/>
                </a:lnTo>
                <a:lnTo>
                  <a:pt x="55421" y="2046"/>
                </a:lnTo>
                <a:lnTo>
                  <a:pt x="41609" y="0"/>
                </a:lnTo>
                <a:close/>
              </a:path>
              <a:path w="77470" h="91439">
                <a:moveTo>
                  <a:pt x="72850" y="53432"/>
                </a:moveTo>
                <a:lnTo>
                  <a:pt x="52705" y="53432"/>
                </a:lnTo>
                <a:lnTo>
                  <a:pt x="56866" y="56899"/>
                </a:lnTo>
                <a:lnTo>
                  <a:pt x="56866" y="70084"/>
                </a:lnTo>
                <a:lnTo>
                  <a:pt x="51966" y="73560"/>
                </a:lnTo>
                <a:lnTo>
                  <a:pt x="74800" y="73560"/>
                </a:lnTo>
                <a:lnTo>
                  <a:pt x="76931" y="65923"/>
                </a:lnTo>
                <a:lnTo>
                  <a:pt x="76756" y="62442"/>
                </a:lnTo>
                <a:lnTo>
                  <a:pt x="72850" y="53432"/>
                </a:lnTo>
                <a:close/>
              </a:path>
              <a:path w="77470" h="91439">
                <a:moveTo>
                  <a:pt x="72123" y="17345"/>
                </a:moveTo>
                <a:lnTo>
                  <a:pt x="47157" y="17345"/>
                </a:lnTo>
                <a:lnTo>
                  <a:pt x="51966" y="20821"/>
                </a:lnTo>
                <a:lnTo>
                  <a:pt x="51966" y="34006"/>
                </a:lnTo>
                <a:lnTo>
                  <a:pt x="46418" y="36780"/>
                </a:lnTo>
                <a:lnTo>
                  <a:pt x="69349" y="36780"/>
                </a:lnTo>
                <a:lnTo>
                  <a:pt x="72123" y="34006"/>
                </a:lnTo>
                <a:lnTo>
                  <a:pt x="72123" y="1734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862348" y="4764156"/>
            <a:ext cx="65405" cy="0"/>
          </a:xfrm>
          <a:custGeom>
            <a:avLst/>
            <a:gdLst/>
            <a:ahLst/>
            <a:cxnLst/>
            <a:rect l="l" t="t" r="r" b="b"/>
            <a:pathLst>
              <a:path w="65404">
                <a:moveTo>
                  <a:pt x="0" y="0"/>
                </a:moveTo>
                <a:lnTo>
                  <a:pt x="65188" y="0"/>
                </a:lnTo>
              </a:path>
            </a:pathLst>
          </a:custGeom>
          <a:ln w="2031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872056" y="4682244"/>
            <a:ext cx="0" cy="72390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2387"/>
                </a:lnTo>
              </a:path>
            </a:pathLst>
          </a:custGeom>
          <a:ln w="20687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952594" y="4682173"/>
            <a:ext cx="0" cy="91440"/>
          </a:xfrm>
          <a:custGeom>
            <a:avLst/>
            <a:gdLst/>
            <a:ahLst/>
            <a:cxnLst/>
            <a:rect l="l" t="t" r="r" b="b"/>
            <a:pathLst>
              <a:path h="91439">
                <a:moveTo>
                  <a:pt x="0" y="0"/>
                </a:moveTo>
                <a:lnTo>
                  <a:pt x="0" y="90906"/>
                </a:lnTo>
              </a:path>
            </a:pathLst>
          </a:custGeom>
          <a:ln w="20687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978208" y="4680930"/>
            <a:ext cx="83820" cy="93980"/>
          </a:xfrm>
          <a:custGeom>
            <a:avLst/>
            <a:gdLst/>
            <a:ahLst/>
            <a:cxnLst/>
            <a:rect l="l" t="t" r="r" b="b"/>
            <a:pathLst>
              <a:path w="83820" h="93979">
                <a:moveTo>
                  <a:pt x="43206" y="0"/>
                </a:moveTo>
                <a:lnTo>
                  <a:pt x="7831" y="20180"/>
                </a:lnTo>
                <a:lnTo>
                  <a:pt x="0" y="47048"/>
                </a:lnTo>
                <a:lnTo>
                  <a:pt x="207" y="51716"/>
                </a:lnTo>
                <a:lnTo>
                  <a:pt x="20422" y="85728"/>
                </a:lnTo>
                <a:lnTo>
                  <a:pt x="48961" y="93493"/>
                </a:lnTo>
                <a:lnTo>
                  <a:pt x="62987" y="91171"/>
                </a:lnTo>
                <a:lnTo>
                  <a:pt x="74064" y="85689"/>
                </a:lnTo>
                <a:lnTo>
                  <a:pt x="83219" y="77578"/>
                </a:lnTo>
                <a:lnTo>
                  <a:pt x="80871" y="75485"/>
                </a:lnTo>
                <a:lnTo>
                  <a:pt x="46326" y="75485"/>
                </a:lnTo>
                <a:lnTo>
                  <a:pt x="32849" y="71245"/>
                </a:lnTo>
                <a:lnTo>
                  <a:pt x="23991" y="60986"/>
                </a:lnTo>
                <a:lnTo>
                  <a:pt x="20804" y="47048"/>
                </a:lnTo>
                <a:lnTo>
                  <a:pt x="20805" y="46137"/>
                </a:lnTo>
                <a:lnTo>
                  <a:pt x="24307" y="32252"/>
                </a:lnTo>
                <a:lnTo>
                  <a:pt x="33597" y="22360"/>
                </a:lnTo>
                <a:lnTo>
                  <a:pt x="47157" y="18589"/>
                </a:lnTo>
                <a:lnTo>
                  <a:pt x="76035" y="18589"/>
                </a:lnTo>
                <a:lnTo>
                  <a:pt x="80313" y="11596"/>
                </a:lnTo>
                <a:lnTo>
                  <a:pt x="71316" y="5393"/>
                </a:lnTo>
                <a:lnTo>
                  <a:pt x="59397" y="1364"/>
                </a:lnTo>
                <a:lnTo>
                  <a:pt x="43206" y="0"/>
                </a:lnTo>
                <a:close/>
              </a:path>
              <a:path w="83820" h="93979">
                <a:moveTo>
                  <a:pt x="69633" y="65473"/>
                </a:moveTo>
                <a:lnTo>
                  <a:pt x="59256" y="72840"/>
                </a:lnTo>
                <a:lnTo>
                  <a:pt x="46326" y="75485"/>
                </a:lnTo>
                <a:lnTo>
                  <a:pt x="80871" y="75485"/>
                </a:lnTo>
                <a:lnTo>
                  <a:pt x="69633" y="65473"/>
                </a:lnTo>
                <a:close/>
              </a:path>
              <a:path w="83820" h="93979">
                <a:moveTo>
                  <a:pt x="76035" y="18589"/>
                </a:moveTo>
                <a:lnTo>
                  <a:pt x="56219" y="18589"/>
                </a:lnTo>
                <a:lnTo>
                  <a:pt x="63154" y="22065"/>
                </a:lnTo>
                <a:lnTo>
                  <a:pt x="70089" y="28306"/>
                </a:lnTo>
                <a:lnTo>
                  <a:pt x="76035" y="1858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098229" y="4681107"/>
            <a:ext cx="72390" cy="93345"/>
          </a:xfrm>
          <a:custGeom>
            <a:avLst/>
            <a:gdLst/>
            <a:ahLst/>
            <a:cxnLst/>
            <a:rect l="l" t="t" r="r" b="b"/>
            <a:pathLst>
              <a:path w="72389" h="93345">
                <a:moveTo>
                  <a:pt x="11743" y="64909"/>
                </a:moveTo>
                <a:lnTo>
                  <a:pt x="0" y="78787"/>
                </a:lnTo>
                <a:lnTo>
                  <a:pt x="7572" y="84367"/>
                </a:lnTo>
                <a:lnTo>
                  <a:pt x="18234" y="89309"/>
                </a:lnTo>
                <a:lnTo>
                  <a:pt x="30916" y="92151"/>
                </a:lnTo>
                <a:lnTo>
                  <a:pt x="46104" y="92837"/>
                </a:lnTo>
                <a:lnTo>
                  <a:pt x="59747" y="88057"/>
                </a:lnTo>
                <a:lnTo>
                  <a:pt x="68826" y="78611"/>
                </a:lnTo>
                <a:lnTo>
                  <a:pt x="69618" y="75320"/>
                </a:lnTo>
                <a:lnTo>
                  <a:pt x="47157" y="75320"/>
                </a:lnTo>
                <a:lnTo>
                  <a:pt x="35017" y="75129"/>
                </a:lnTo>
                <a:lnTo>
                  <a:pt x="22845" y="71736"/>
                </a:lnTo>
                <a:lnTo>
                  <a:pt x="11743" y="64909"/>
                </a:lnTo>
                <a:close/>
              </a:path>
              <a:path w="72389" h="93345">
                <a:moveTo>
                  <a:pt x="29943" y="0"/>
                </a:moveTo>
                <a:lnTo>
                  <a:pt x="16050" y="4637"/>
                </a:lnTo>
                <a:lnTo>
                  <a:pt x="6788" y="14083"/>
                </a:lnTo>
                <a:lnTo>
                  <a:pt x="3421" y="27435"/>
                </a:lnTo>
                <a:lnTo>
                  <a:pt x="3626" y="31342"/>
                </a:lnTo>
                <a:lnTo>
                  <a:pt x="8380" y="43140"/>
                </a:lnTo>
                <a:lnTo>
                  <a:pt x="18774" y="50321"/>
                </a:lnTo>
                <a:lnTo>
                  <a:pt x="33935" y="55191"/>
                </a:lnTo>
                <a:lnTo>
                  <a:pt x="48544" y="59361"/>
                </a:lnTo>
                <a:lnTo>
                  <a:pt x="51966" y="62135"/>
                </a:lnTo>
                <a:lnTo>
                  <a:pt x="51966" y="72546"/>
                </a:lnTo>
                <a:lnTo>
                  <a:pt x="47157" y="75320"/>
                </a:lnTo>
                <a:lnTo>
                  <a:pt x="69618" y="75320"/>
                </a:lnTo>
                <a:lnTo>
                  <a:pt x="72123" y="64909"/>
                </a:lnTo>
                <a:lnTo>
                  <a:pt x="72069" y="62961"/>
                </a:lnTo>
                <a:lnTo>
                  <a:pt x="68139" y="51026"/>
                </a:lnTo>
                <a:lnTo>
                  <a:pt x="58304" y="43196"/>
                </a:lnTo>
                <a:lnTo>
                  <a:pt x="42996" y="37846"/>
                </a:lnTo>
                <a:lnTo>
                  <a:pt x="27000" y="33685"/>
                </a:lnTo>
                <a:lnTo>
                  <a:pt x="23578" y="31596"/>
                </a:lnTo>
                <a:lnTo>
                  <a:pt x="23578" y="21194"/>
                </a:lnTo>
                <a:lnTo>
                  <a:pt x="27739" y="17717"/>
                </a:lnTo>
                <a:lnTo>
                  <a:pt x="63275" y="17717"/>
                </a:lnTo>
                <a:lnTo>
                  <a:pt x="67113" y="9799"/>
                </a:lnTo>
                <a:lnTo>
                  <a:pt x="57208" y="4274"/>
                </a:lnTo>
                <a:lnTo>
                  <a:pt x="45175" y="949"/>
                </a:lnTo>
                <a:lnTo>
                  <a:pt x="29943" y="0"/>
                </a:lnTo>
                <a:close/>
              </a:path>
              <a:path w="72389" h="93345">
                <a:moveTo>
                  <a:pt x="63275" y="17717"/>
                </a:moveTo>
                <a:lnTo>
                  <a:pt x="42996" y="17717"/>
                </a:lnTo>
                <a:lnTo>
                  <a:pt x="50579" y="21194"/>
                </a:lnTo>
                <a:lnTo>
                  <a:pt x="58901" y="26741"/>
                </a:lnTo>
                <a:lnTo>
                  <a:pt x="63275" y="17717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182835" y="4764156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349" y="0"/>
                </a:lnTo>
              </a:path>
            </a:pathLst>
          </a:custGeom>
          <a:ln w="2031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182835" y="4736852"/>
            <a:ext cx="20320" cy="17780"/>
          </a:xfrm>
          <a:custGeom>
            <a:avLst/>
            <a:gdLst/>
            <a:ahLst/>
            <a:cxnLst/>
            <a:rect l="l" t="t" r="r" b="b"/>
            <a:pathLst>
              <a:path w="20320" h="17779">
                <a:moveTo>
                  <a:pt x="0" y="8889"/>
                </a:moveTo>
                <a:lnTo>
                  <a:pt x="20157" y="8889"/>
                </a:lnTo>
              </a:path>
            </a:pathLst>
          </a:custGeom>
          <a:ln w="1904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182835" y="4727328"/>
            <a:ext cx="62865" cy="0"/>
          </a:xfrm>
          <a:custGeom>
            <a:avLst/>
            <a:gdLst/>
            <a:ahLst/>
            <a:cxnLst/>
            <a:rect l="l" t="t" r="r" b="b"/>
            <a:pathLst>
              <a:path w="62864">
                <a:moveTo>
                  <a:pt x="0" y="0"/>
                </a:moveTo>
                <a:lnTo>
                  <a:pt x="62414" y="0"/>
                </a:lnTo>
              </a:path>
            </a:pathLst>
          </a:custGeom>
          <a:ln w="2031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182835" y="4700024"/>
            <a:ext cx="20320" cy="17780"/>
          </a:xfrm>
          <a:custGeom>
            <a:avLst/>
            <a:gdLst/>
            <a:ahLst/>
            <a:cxnLst/>
            <a:rect l="l" t="t" r="r" b="b"/>
            <a:pathLst>
              <a:path w="20320" h="17779">
                <a:moveTo>
                  <a:pt x="0" y="8889"/>
                </a:moveTo>
                <a:lnTo>
                  <a:pt x="20157" y="8889"/>
                </a:lnTo>
              </a:path>
            </a:pathLst>
          </a:custGeom>
          <a:ln w="1904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182835" y="4691134"/>
            <a:ext cx="69215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702" y="0"/>
                </a:lnTo>
              </a:path>
            </a:pathLst>
          </a:custGeom>
          <a:ln w="1904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268182" y="4682173"/>
            <a:ext cx="78740" cy="91440"/>
          </a:xfrm>
          <a:custGeom>
            <a:avLst/>
            <a:gdLst/>
            <a:ahLst/>
            <a:cxnLst/>
            <a:rect l="l" t="t" r="r" b="b"/>
            <a:pathLst>
              <a:path w="78739" h="91439">
                <a:moveTo>
                  <a:pt x="41609" y="0"/>
                </a:moveTo>
                <a:lnTo>
                  <a:pt x="0" y="0"/>
                </a:lnTo>
                <a:lnTo>
                  <a:pt x="0" y="90906"/>
                </a:lnTo>
                <a:lnTo>
                  <a:pt x="20065" y="90906"/>
                </a:lnTo>
                <a:lnTo>
                  <a:pt x="20065" y="61762"/>
                </a:lnTo>
                <a:lnTo>
                  <a:pt x="67067" y="61762"/>
                </a:lnTo>
                <a:lnTo>
                  <a:pt x="64163" y="54240"/>
                </a:lnTo>
                <a:lnTo>
                  <a:pt x="72524" y="44614"/>
                </a:lnTo>
                <a:lnTo>
                  <a:pt x="72568" y="44408"/>
                </a:lnTo>
                <a:lnTo>
                  <a:pt x="20065" y="44408"/>
                </a:lnTo>
                <a:lnTo>
                  <a:pt x="20065" y="18038"/>
                </a:lnTo>
                <a:lnTo>
                  <a:pt x="74156" y="18038"/>
                </a:lnTo>
                <a:lnTo>
                  <a:pt x="72770" y="14571"/>
                </a:lnTo>
                <a:lnTo>
                  <a:pt x="66100" y="8000"/>
                </a:lnTo>
                <a:lnTo>
                  <a:pt x="55569" y="2063"/>
                </a:lnTo>
                <a:lnTo>
                  <a:pt x="41609" y="0"/>
                </a:lnTo>
                <a:close/>
              </a:path>
              <a:path w="78739" h="91439">
                <a:moveTo>
                  <a:pt x="67067" y="61762"/>
                </a:moveTo>
                <a:lnTo>
                  <a:pt x="36061" y="61762"/>
                </a:lnTo>
                <a:lnTo>
                  <a:pt x="55479" y="90906"/>
                </a:lnTo>
                <a:lnTo>
                  <a:pt x="78318" y="90906"/>
                </a:lnTo>
                <a:lnTo>
                  <a:pt x="67067" y="61762"/>
                </a:lnTo>
                <a:close/>
              </a:path>
              <a:path w="78739" h="91439">
                <a:moveTo>
                  <a:pt x="74156" y="18038"/>
                </a:moveTo>
                <a:lnTo>
                  <a:pt x="49931" y="18038"/>
                </a:lnTo>
                <a:lnTo>
                  <a:pt x="55479" y="22902"/>
                </a:lnTo>
                <a:lnTo>
                  <a:pt x="55479" y="38860"/>
                </a:lnTo>
                <a:lnTo>
                  <a:pt x="49931" y="44408"/>
                </a:lnTo>
                <a:lnTo>
                  <a:pt x="72568" y="44408"/>
                </a:lnTo>
                <a:lnTo>
                  <a:pt x="75544" y="30530"/>
                </a:lnTo>
                <a:lnTo>
                  <a:pt x="75544" y="21515"/>
                </a:lnTo>
                <a:lnTo>
                  <a:pt x="74156" y="1803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347888" y="4682173"/>
            <a:ext cx="91440" cy="92075"/>
          </a:xfrm>
          <a:custGeom>
            <a:avLst/>
            <a:gdLst/>
            <a:ahLst/>
            <a:cxnLst/>
            <a:rect l="l" t="t" r="r" b="b"/>
            <a:pathLst>
              <a:path w="91439" h="92075">
                <a:moveTo>
                  <a:pt x="21544" y="0"/>
                </a:moveTo>
                <a:lnTo>
                  <a:pt x="0" y="0"/>
                </a:lnTo>
                <a:lnTo>
                  <a:pt x="36061" y="91599"/>
                </a:lnTo>
                <a:lnTo>
                  <a:pt x="54092" y="91599"/>
                </a:lnTo>
                <a:lnTo>
                  <a:pt x="65244" y="63843"/>
                </a:lnTo>
                <a:lnTo>
                  <a:pt x="45770" y="63843"/>
                </a:lnTo>
                <a:lnTo>
                  <a:pt x="21544" y="0"/>
                </a:lnTo>
                <a:close/>
              </a:path>
              <a:path w="91439" h="92075">
                <a:moveTo>
                  <a:pt x="90894" y="0"/>
                </a:moveTo>
                <a:lnTo>
                  <a:pt x="69349" y="0"/>
                </a:lnTo>
                <a:lnTo>
                  <a:pt x="45770" y="63843"/>
                </a:lnTo>
                <a:lnTo>
                  <a:pt x="65244" y="63843"/>
                </a:lnTo>
                <a:lnTo>
                  <a:pt x="90894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459957" y="4682173"/>
            <a:ext cx="0" cy="91440"/>
          </a:xfrm>
          <a:custGeom>
            <a:avLst/>
            <a:gdLst/>
            <a:ahLst/>
            <a:cxnLst/>
            <a:rect l="l" t="t" r="r" b="b"/>
            <a:pathLst>
              <a:path h="91439">
                <a:moveTo>
                  <a:pt x="0" y="0"/>
                </a:moveTo>
                <a:lnTo>
                  <a:pt x="0" y="90906"/>
                </a:lnTo>
              </a:path>
            </a:pathLst>
          </a:custGeom>
          <a:ln w="21427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485293" y="4680970"/>
            <a:ext cx="84455" cy="93980"/>
          </a:xfrm>
          <a:custGeom>
            <a:avLst/>
            <a:gdLst/>
            <a:ahLst/>
            <a:cxnLst/>
            <a:rect l="l" t="t" r="r" b="b"/>
            <a:pathLst>
              <a:path w="84454" h="93979">
                <a:moveTo>
                  <a:pt x="43229" y="0"/>
                </a:moveTo>
                <a:lnTo>
                  <a:pt x="7764" y="20295"/>
                </a:lnTo>
                <a:lnTo>
                  <a:pt x="0" y="47007"/>
                </a:lnTo>
                <a:lnTo>
                  <a:pt x="279" y="52336"/>
                </a:lnTo>
                <a:lnTo>
                  <a:pt x="21126" y="85815"/>
                </a:lnTo>
                <a:lnTo>
                  <a:pt x="49791" y="93419"/>
                </a:lnTo>
                <a:lnTo>
                  <a:pt x="63866" y="90995"/>
                </a:lnTo>
                <a:lnTo>
                  <a:pt x="74854" y="85533"/>
                </a:lnTo>
                <a:lnTo>
                  <a:pt x="83866" y="77537"/>
                </a:lnTo>
                <a:lnTo>
                  <a:pt x="81348" y="75444"/>
                </a:lnTo>
                <a:lnTo>
                  <a:pt x="46359" y="75444"/>
                </a:lnTo>
                <a:lnTo>
                  <a:pt x="33136" y="71204"/>
                </a:lnTo>
                <a:lnTo>
                  <a:pt x="24131" y="60945"/>
                </a:lnTo>
                <a:lnTo>
                  <a:pt x="20804" y="47007"/>
                </a:lnTo>
                <a:lnTo>
                  <a:pt x="20806" y="46007"/>
                </a:lnTo>
                <a:lnTo>
                  <a:pt x="24337" y="32164"/>
                </a:lnTo>
                <a:lnTo>
                  <a:pt x="33653" y="22305"/>
                </a:lnTo>
                <a:lnTo>
                  <a:pt x="47266" y="18548"/>
                </a:lnTo>
                <a:lnTo>
                  <a:pt x="76380" y="18548"/>
                </a:lnTo>
                <a:lnTo>
                  <a:pt x="80618" y="11252"/>
                </a:lnTo>
                <a:lnTo>
                  <a:pt x="71631" y="5208"/>
                </a:lnTo>
                <a:lnTo>
                  <a:pt x="59633" y="1298"/>
                </a:lnTo>
                <a:lnTo>
                  <a:pt x="43229" y="0"/>
                </a:lnTo>
                <a:close/>
              </a:path>
              <a:path w="84454" h="93979">
                <a:moveTo>
                  <a:pt x="69755" y="65814"/>
                </a:moveTo>
                <a:lnTo>
                  <a:pt x="59353" y="72904"/>
                </a:lnTo>
                <a:lnTo>
                  <a:pt x="46359" y="75444"/>
                </a:lnTo>
                <a:lnTo>
                  <a:pt x="81348" y="75444"/>
                </a:lnTo>
                <a:lnTo>
                  <a:pt x="69755" y="65814"/>
                </a:lnTo>
                <a:close/>
              </a:path>
              <a:path w="84454" h="93979">
                <a:moveTo>
                  <a:pt x="76380" y="18548"/>
                </a:moveTo>
                <a:lnTo>
                  <a:pt x="47266" y="18548"/>
                </a:lnTo>
                <a:lnTo>
                  <a:pt x="59757" y="21086"/>
                </a:lnTo>
                <a:lnTo>
                  <a:pt x="70736" y="28265"/>
                </a:lnTo>
                <a:lnTo>
                  <a:pt x="76380" y="1854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581643" y="4764156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349" y="0"/>
                </a:lnTo>
              </a:path>
            </a:pathLst>
          </a:custGeom>
          <a:ln w="2031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5581643" y="4736852"/>
            <a:ext cx="20320" cy="17780"/>
          </a:xfrm>
          <a:custGeom>
            <a:avLst/>
            <a:gdLst/>
            <a:ahLst/>
            <a:cxnLst/>
            <a:rect l="l" t="t" r="r" b="b"/>
            <a:pathLst>
              <a:path w="20320" h="17779">
                <a:moveTo>
                  <a:pt x="0" y="8889"/>
                </a:moveTo>
                <a:lnTo>
                  <a:pt x="20157" y="8889"/>
                </a:lnTo>
              </a:path>
            </a:pathLst>
          </a:custGeom>
          <a:ln w="1904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5581643" y="4727328"/>
            <a:ext cx="62865" cy="0"/>
          </a:xfrm>
          <a:custGeom>
            <a:avLst/>
            <a:gdLst/>
            <a:ahLst/>
            <a:cxnLst/>
            <a:rect l="l" t="t" r="r" b="b"/>
            <a:pathLst>
              <a:path w="62864">
                <a:moveTo>
                  <a:pt x="0" y="0"/>
                </a:moveTo>
                <a:lnTo>
                  <a:pt x="62414" y="0"/>
                </a:lnTo>
              </a:path>
            </a:pathLst>
          </a:custGeom>
          <a:ln w="2031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5581643" y="4700024"/>
            <a:ext cx="20320" cy="17780"/>
          </a:xfrm>
          <a:custGeom>
            <a:avLst/>
            <a:gdLst/>
            <a:ahLst/>
            <a:cxnLst/>
            <a:rect l="l" t="t" r="r" b="b"/>
            <a:pathLst>
              <a:path w="20320" h="17779">
                <a:moveTo>
                  <a:pt x="0" y="8889"/>
                </a:moveTo>
                <a:lnTo>
                  <a:pt x="20157" y="8889"/>
                </a:lnTo>
              </a:path>
            </a:pathLst>
          </a:custGeom>
          <a:ln w="1904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5581643" y="4691134"/>
            <a:ext cx="69215" cy="0"/>
          </a:xfrm>
          <a:custGeom>
            <a:avLst/>
            <a:gdLst/>
            <a:ahLst/>
            <a:cxnLst/>
            <a:rect l="l" t="t" r="r" b="b"/>
            <a:pathLst>
              <a:path w="69214">
                <a:moveTo>
                  <a:pt x="0" y="0"/>
                </a:moveTo>
                <a:lnTo>
                  <a:pt x="68702" y="0"/>
                </a:lnTo>
              </a:path>
            </a:pathLst>
          </a:custGeom>
          <a:ln w="19049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 txBox="1"/>
          <p:nvPr/>
        </p:nvSpPr>
        <p:spPr>
          <a:xfrm>
            <a:off x="1138936" y="1079262"/>
            <a:ext cx="6908165" cy="1369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tabLst>
                <a:tab pos="5149850" algn="l"/>
              </a:tabLst>
            </a:pPr>
            <a:r>
              <a:rPr sz="4900" b="1" dirty="0">
                <a:solidFill>
                  <a:srgbClr val="FFFFFF"/>
                </a:solidFill>
                <a:latin typeface="Arial Black"/>
                <a:cs typeface="Arial Black"/>
              </a:rPr>
              <a:t>Best</a:t>
            </a:r>
            <a:r>
              <a:rPr sz="4900" b="1" spc="-5" dirty="0">
                <a:solidFill>
                  <a:srgbClr val="FFFFFF"/>
                </a:solidFill>
                <a:latin typeface="Arial Black"/>
                <a:cs typeface="Arial Black"/>
              </a:rPr>
              <a:t> Place</a:t>
            </a:r>
            <a:r>
              <a:rPr sz="4900" b="1" dirty="0">
                <a:solidFill>
                  <a:srgbClr val="FFFFFF"/>
                </a:solidFill>
                <a:latin typeface="Arial Black"/>
                <a:cs typeface="Arial Black"/>
              </a:rPr>
              <a:t>s</a:t>
            </a:r>
            <a:r>
              <a:rPr sz="4900" b="1" spc="-1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4900" b="1" dirty="0">
                <a:solidFill>
                  <a:srgbClr val="FFFFFF"/>
                </a:solidFill>
                <a:latin typeface="Arial Black"/>
                <a:cs typeface="Arial Black"/>
              </a:rPr>
              <a:t>to	</a:t>
            </a:r>
            <a:r>
              <a:rPr sz="4900" b="1" spc="-135" dirty="0">
                <a:solidFill>
                  <a:srgbClr val="FFFFFF"/>
                </a:solidFill>
                <a:latin typeface="Arial Black"/>
                <a:cs typeface="Arial Black"/>
              </a:rPr>
              <a:t>W</a:t>
            </a:r>
            <a:r>
              <a:rPr sz="4900" b="1" dirty="0">
                <a:solidFill>
                  <a:srgbClr val="FFFFFF"/>
                </a:solidFill>
                <a:latin typeface="Arial Black"/>
                <a:cs typeface="Arial Black"/>
              </a:rPr>
              <a:t>o</a:t>
            </a:r>
            <a:r>
              <a:rPr sz="4900" b="1" spc="150" dirty="0">
                <a:solidFill>
                  <a:srgbClr val="FFFFFF"/>
                </a:solidFill>
                <a:latin typeface="Arial Black"/>
                <a:cs typeface="Arial Black"/>
              </a:rPr>
              <a:t>r</a:t>
            </a:r>
            <a:r>
              <a:rPr sz="4900" b="1" dirty="0">
                <a:solidFill>
                  <a:srgbClr val="FFFFFF"/>
                </a:solidFill>
                <a:latin typeface="Arial Black"/>
                <a:cs typeface="Arial Black"/>
              </a:rPr>
              <a:t>k</a:t>
            </a:r>
            <a:endParaRPr sz="4900">
              <a:latin typeface="Arial Black"/>
              <a:cs typeface="Arial Black"/>
            </a:endParaRPr>
          </a:p>
          <a:p>
            <a:pPr marL="635" algn="ctr">
              <a:lnSpc>
                <a:spcPct val="100000"/>
              </a:lnSpc>
            </a:pPr>
            <a:r>
              <a:rPr sz="4900" b="1" dirty="0">
                <a:solidFill>
                  <a:srgbClr val="FFFFFF"/>
                </a:solidFill>
                <a:latin typeface="Arial Black"/>
                <a:cs typeface="Arial Black"/>
              </a:rPr>
              <a:t>in the</a:t>
            </a:r>
            <a:r>
              <a:rPr sz="4900" b="1" spc="-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4900" b="1" spc="-185" dirty="0">
                <a:solidFill>
                  <a:srgbClr val="FFFFFF"/>
                </a:solidFill>
                <a:latin typeface="Arial Black"/>
                <a:cs typeface="Arial Black"/>
              </a:rPr>
              <a:t>F</a:t>
            </a:r>
            <a:r>
              <a:rPr sz="4900" b="1" dirty="0">
                <a:solidFill>
                  <a:srgbClr val="FFFFFF"/>
                </a:solidFill>
                <a:latin typeface="Arial Black"/>
                <a:cs typeface="Arial Black"/>
              </a:rPr>
              <a:t>ed</a:t>
            </a:r>
            <a:r>
              <a:rPr sz="4900" b="1" spc="-15" dirty="0">
                <a:solidFill>
                  <a:srgbClr val="FFFFFF"/>
                </a:solidFill>
                <a:latin typeface="Arial Black"/>
                <a:cs typeface="Arial Black"/>
              </a:rPr>
              <a:t>e</a:t>
            </a:r>
            <a:r>
              <a:rPr sz="4900" b="1" spc="70" dirty="0">
                <a:solidFill>
                  <a:srgbClr val="FFFFFF"/>
                </a:solidFill>
                <a:latin typeface="Arial Black"/>
                <a:cs typeface="Arial Black"/>
              </a:rPr>
              <a:t>r</a:t>
            </a:r>
            <a:r>
              <a:rPr sz="4900" b="1" dirty="0">
                <a:solidFill>
                  <a:srgbClr val="FFFFFF"/>
                </a:solidFill>
                <a:latin typeface="Arial Black"/>
                <a:cs typeface="Arial Black"/>
              </a:rPr>
              <a:t>al</a:t>
            </a:r>
            <a:endParaRPr sz="4900">
              <a:latin typeface="Arial Black"/>
              <a:cs typeface="Arial Black"/>
            </a:endParaRPr>
          </a:p>
        </p:txBody>
      </p:sp>
      <p:sp>
        <p:nvSpPr>
          <p:cNvPr id="69" name="object 69"/>
          <p:cNvSpPr txBox="1">
            <a:spLocks noGrp="1"/>
          </p:cNvSpPr>
          <p:nvPr>
            <p:ph type="body" idx="1"/>
          </p:nvPr>
        </p:nvSpPr>
        <p:spPr>
          <a:xfrm>
            <a:off x="2301239" y="2548704"/>
            <a:ext cx="4541520" cy="12670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3180" algn="ctr">
              <a:lnSpc>
                <a:spcPct val="100000"/>
              </a:lnSpc>
            </a:pPr>
            <a:r>
              <a:rPr dirty="0"/>
              <a:t>G</a:t>
            </a:r>
            <a:r>
              <a:rPr spc="-170" dirty="0"/>
              <a:t>o</a:t>
            </a:r>
            <a:r>
              <a:rPr spc="-130" dirty="0"/>
              <a:t>v</a:t>
            </a:r>
            <a:r>
              <a:rPr dirty="0"/>
              <a:t>e</a:t>
            </a:r>
            <a:r>
              <a:rPr spc="235" dirty="0"/>
              <a:t>r</a:t>
            </a:r>
            <a:r>
              <a:rPr dirty="0"/>
              <a:t>nm</a:t>
            </a:r>
            <a:r>
              <a:rPr spc="-20" dirty="0"/>
              <a:t>e</a:t>
            </a:r>
            <a:r>
              <a:rPr dirty="0"/>
              <a:t>nt</a:t>
            </a:r>
            <a:r>
              <a:rPr sz="4875" baseline="24786" dirty="0"/>
              <a:t>®</a:t>
            </a:r>
          </a:p>
          <a:p>
            <a:pPr marL="43180" marR="35560" algn="ctr">
              <a:lnSpc>
                <a:spcPts val="2380"/>
              </a:lnSpc>
              <a:spcBef>
                <a:spcPts val="1639"/>
              </a:spcBef>
            </a:pPr>
            <a:r>
              <a:rPr sz="2000" b="0" spc="-15" dirty="0">
                <a:latin typeface="Arial"/>
                <a:cs typeface="Arial"/>
              </a:rPr>
              <a:t>Rankings</a:t>
            </a:r>
            <a:r>
              <a:rPr sz="2000" b="0" spc="10" dirty="0">
                <a:latin typeface="Arial"/>
                <a:cs typeface="Arial"/>
              </a:rPr>
              <a:t> </a:t>
            </a:r>
            <a:r>
              <a:rPr sz="2000" b="0" spc="-10" dirty="0">
                <a:latin typeface="Arial"/>
                <a:cs typeface="Arial"/>
              </a:rPr>
              <a:t>from</a:t>
            </a:r>
            <a:r>
              <a:rPr sz="2000" b="0" spc="-15" dirty="0">
                <a:latin typeface="Arial"/>
                <a:cs typeface="Arial"/>
              </a:rPr>
              <a:t> 2003-</a:t>
            </a:r>
            <a:r>
              <a:rPr sz="2000" b="0" spc="-20" dirty="0">
                <a:latin typeface="Arial"/>
                <a:cs typeface="Arial"/>
              </a:rPr>
              <a:t>201</a:t>
            </a:r>
            <a:r>
              <a:rPr lang="en-US" sz="2000" b="0" spc="-20" dirty="0">
                <a:latin typeface="Arial"/>
                <a:cs typeface="Arial"/>
              </a:rPr>
              <a:t>9</a:t>
            </a:r>
            <a:endParaRPr sz="2000" dirty="0">
              <a:latin typeface="Arial"/>
              <a:cs typeface="Arial"/>
            </a:endParaRP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7AC19387-5AF7-4A09-809D-02915ED69B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68" y="4206161"/>
            <a:ext cx="207264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2555">
              <a:lnSpc>
                <a:spcPct val="100000"/>
              </a:lnSpc>
            </a:pPr>
            <a:r>
              <a:rPr spc="-15" dirty="0"/>
              <a:t>La</a:t>
            </a:r>
            <a:r>
              <a:rPr spc="25" dirty="0"/>
              <a:t>r</a:t>
            </a:r>
            <a:r>
              <a:rPr spc="-15" dirty="0"/>
              <a:t>ge</a:t>
            </a:r>
            <a:r>
              <a:rPr dirty="0"/>
              <a:t> </a:t>
            </a:r>
            <a:r>
              <a:rPr spc="-15" dirty="0"/>
              <a:t>Agencies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700912"/>
              </p:ext>
            </p:extLst>
          </p:nvPr>
        </p:nvGraphicFramePr>
        <p:xfrm>
          <a:off x="533400" y="590550"/>
          <a:ext cx="8077201" cy="41877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308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46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15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15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46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15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155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721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3660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6383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4284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260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01596">
                  <a:extLst>
                    <a:ext uri="{9D8B030D-6E8A-4147-A177-3AD203B41FA5}">
                      <a16:colId xmlns:a16="http://schemas.microsoft.com/office/drawing/2014/main" val="2181885584"/>
                    </a:ext>
                  </a:extLst>
                </a:gridCol>
                <a:gridCol w="436605">
                  <a:extLst>
                    <a:ext uri="{9D8B030D-6E8A-4147-A177-3AD203B41FA5}">
                      <a16:colId xmlns:a16="http://schemas.microsoft.com/office/drawing/2014/main" val="3001530169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CAC9E"/>
                    </a:solidFill>
                  </a:tcPr>
                </a:tc>
                <a:tc>
                  <a:txBody>
                    <a:bodyPr/>
                    <a:lstStyle/>
                    <a:p>
                      <a:pPr marL="99060" algn="l">
                        <a:lnSpc>
                          <a:spcPts val="819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99060" algn="l">
                        <a:lnSpc>
                          <a:spcPts val="8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2003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CAC9E"/>
                    </a:solidFill>
                  </a:tcPr>
                </a:tc>
                <a:tc>
                  <a:txBody>
                    <a:bodyPr/>
                    <a:lstStyle/>
                    <a:p>
                      <a:pPr marL="99060" algn="l">
                        <a:lnSpc>
                          <a:spcPts val="819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99060" algn="l">
                        <a:lnSpc>
                          <a:spcPts val="8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2005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CAC9E"/>
                    </a:solidFill>
                  </a:tcPr>
                </a:tc>
                <a:tc>
                  <a:txBody>
                    <a:bodyPr/>
                    <a:lstStyle/>
                    <a:p>
                      <a:pPr marL="99060" algn="l">
                        <a:lnSpc>
                          <a:spcPts val="819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99060" algn="l">
                        <a:lnSpc>
                          <a:spcPts val="8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2007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CAC9E"/>
                    </a:solidFill>
                  </a:tcPr>
                </a:tc>
                <a:tc>
                  <a:txBody>
                    <a:bodyPr/>
                    <a:lstStyle/>
                    <a:p>
                      <a:pPr marL="99060" algn="l">
                        <a:lnSpc>
                          <a:spcPts val="819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99060" algn="l">
                        <a:lnSpc>
                          <a:spcPts val="8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2009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CAC9E"/>
                    </a:solidFill>
                  </a:tcPr>
                </a:tc>
                <a:tc>
                  <a:txBody>
                    <a:bodyPr/>
                    <a:lstStyle/>
                    <a:p>
                      <a:pPr marL="99060" algn="l">
                        <a:lnSpc>
                          <a:spcPts val="819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99060" algn="l">
                        <a:lnSpc>
                          <a:spcPts val="8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2010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CAC9E"/>
                    </a:solidFill>
                  </a:tcPr>
                </a:tc>
                <a:tc>
                  <a:txBody>
                    <a:bodyPr/>
                    <a:lstStyle/>
                    <a:p>
                      <a:pPr marL="99060" algn="l">
                        <a:lnSpc>
                          <a:spcPts val="819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99060" algn="l">
                        <a:lnSpc>
                          <a:spcPts val="8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2011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CAC9E"/>
                    </a:solidFill>
                  </a:tcPr>
                </a:tc>
                <a:tc>
                  <a:txBody>
                    <a:bodyPr/>
                    <a:lstStyle/>
                    <a:p>
                      <a:pPr marL="99060" algn="l">
                        <a:lnSpc>
                          <a:spcPts val="819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99060" algn="l">
                        <a:lnSpc>
                          <a:spcPts val="8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2012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CAC9E"/>
                    </a:solidFill>
                  </a:tcPr>
                </a:tc>
                <a:tc>
                  <a:txBody>
                    <a:bodyPr/>
                    <a:lstStyle/>
                    <a:p>
                      <a:pPr marL="99060" algn="l">
                        <a:lnSpc>
                          <a:spcPts val="819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99060" algn="l">
                        <a:lnSpc>
                          <a:spcPts val="8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2013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CAC9E"/>
                    </a:solidFill>
                  </a:tcPr>
                </a:tc>
                <a:tc>
                  <a:txBody>
                    <a:bodyPr/>
                    <a:lstStyle/>
                    <a:p>
                      <a:pPr marL="99060" algn="l">
                        <a:lnSpc>
                          <a:spcPts val="819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99060" algn="l">
                        <a:lnSpc>
                          <a:spcPts val="8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2014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CAC9E"/>
                    </a:solidFill>
                  </a:tcPr>
                </a:tc>
                <a:tc>
                  <a:txBody>
                    <a:bodyPr/>
                    <a:lstStyle/>
                    <a:p>
                      <a:pPr marL="99060" algn="l">
                        <a:lnSpc>
                          <a:spcPts val="819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99060" algn="l">
                        <a:lnSpc>
                          <a:spcPts val="8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2015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CAC9E"/>
                    </a:solidFill>
                  </a:tcPr>
                </a:tc>
                <a:tc>
                  <a:txBody>
                    <a:bodyPr/>
                    <a:lstStyle/>
                    <a:p>
                      <a:pPr marL="99060" algn="l">
                        <a:lnSpc>
                          <a:spcPts val="819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99060" algn="l">
                        <a:lnSpc>
                          <a:spcPts val="8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2016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CAC9E"/>
                    </a:solidFill>
                  </a:tcPr>
                </a:tc>
                <a:tc>
                  <a:txBody>
                    <a:bodyPr/>
                    <a:lstStyle/>
                    <a:p>
                      <a:pPr marL="99060" algn="l">
                        <a:lnSpc>
                          <a:spcPts val="819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99060" algn="l">
                        <a:lnSpc>
                          <a:spcPts val="8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2017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2CAC9E"/>
                    </a:solidFill>
                  </a:tcPr>
                </a:tc>
                <a:tc>
                  <a:txBody>
                    <a:bodyPr/>
                    <a:lstStyle/>
                    <a:p>
                      <a:pPr marL="99060" algn="l">
                        <a:lnSpc>
                          <a:spcPts val="819"/>
                        </a:lnSpc>
                      </a:pPr>
                      <a:endParaRPr lang="en-US"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  <a:p>
                      <a:pPr marL="99060" algn="l">
                        <a:lnSpc>
                          <a:spcPts val="819"/>
                        </a:lnSpc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2018</a:t>
                      </a:r>
                      <a:endParaRPr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AC9E"/>
                    </a:solidFill>
                  </a:tcPr>
                </a:tc>
                <a:tc>
                  <a:txBody>
                    <a:bodyPr/>
                    <a:lstStyle/>
                    <a:p>
                      <a:pPr marL="99060" algn="l">
                        <a:lnSpc>
                          <a:spcPts val="819"/>
                        </a:lnSpc>
                      </a:pPr>
                      <a:endParaRPr lang="en-US"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  <a:p>
                      <a:pPr marL="99060" algn="l">
                        <a:lnSpc>
                          <a:spcPts val="819"/>
                        </a:lnSpc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2019</a:t>
                      </a:r>
                      <a:endParaRPr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AC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689">
                <a:tc>
                  <a:txBody>
                    <a:bodyPr/>
                    <a:lstStyle/>
                    <a:p>
                      <a:pPr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National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Aeron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utics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Space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Administration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25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25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25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6816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Health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Human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Services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6690">
                <a:tc>
                  <a:txBody>
                    <a:bodyPr/>
                    <a:lstStyle/>
                    <a:p>
                      <a:pPr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Intelligence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Community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25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25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5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25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3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3301971"/>
                  </a:ext>
                </a:extLst>
              </a:tr>
              <a:tr h="18669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Commerce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3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4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6689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ansportati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n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4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5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6816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8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Affairs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6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6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08957"/>
                  </a:ext>
                </a:extLst>
              </a:tr>
              <a:tr h="186816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Army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11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7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925118"/>
                  </a:ext>
                </a:extLst>
              </a:tr>
              <a:tr h="186689">
                <a:tc>
                  <a:txBody>
                    <a:bodyPr/>
                    <a:lstStyle/>
                    <a:p>
                      <a:pPr marR="104139">
                        <a:lnSpc>
                          <a:spcPct val="100000"/>
                        </a:lnSpc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ffice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Secreta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Defense,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Joint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Staff,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Defense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Agencies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 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Defense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Field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Activities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7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8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233742"/>
                  </a:ext>
                </a:extLst>
              </a:tr>
              <a:tr h="186689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easury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13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9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791318"/>
                  </a:ext>
                </a:extLst>
              </a:tr>
              <a:tr h="186689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Interior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9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10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026625"/>
                  </a:ext>
                </a:extLst>
              </a:tr>
              <a:tr h="186689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Navy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7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11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343006"/>
                  </a:ext>
                </a:extLst>
              </a:tr>
              <a:tr h="186689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Justice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10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12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5116800"/>
                  </a:ext>
                </a:extLst>
              </a:tr>
              <a:tr h="186689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State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14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13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9654710"/>
                  </a:ext>
                </a:extLst>
              </a:tr>
              <a:tr h="186689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Social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Security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Administration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12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14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371768"/>
                  </a:ext>
                </a:extLst>
              </a:tr>
              <a:tr h="186689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Air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 F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orce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15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15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562333"/>
                  </a:ext>
                </a:extLst>
              </a:tr>
              <a:tr h="186689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Agriculture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16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16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6728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Homeland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Security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17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17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674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Environmental</a:t>
                      </a:r>
                      <a:r>
                        <a:rPr sz="8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Protection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Agency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674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Labor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708037"/>
                  </a:ext>
                </a:extLst>
              </a:tr>
              <a:tr h="18674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tal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er</a:t>
                      </a:r>
                      <a:r>
                        <a:rPr sz="800" b="1" spc="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of age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800" b="1" spc="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h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categ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lang="en-US"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74212" y="149824"/>
            <a:ext cx="2195576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5" dirty="0"/>
              <a:t>Midsi</a:t>
            </a:r>
            <a:r>
              <a:rPr spc="-35" dirty="0"/>
              <a:t>z</a:t>
            </a:r>
            <a:r>
              <a:rPr spc="-15" dirty="0"/>
              <a:t>e</a:t>
            </a:r>
            <a:r>
              <a:rPr dirty="0"/>
              <a:t> </a:t>
            </a:r>
            <a:r>
              <a:rPr spc="-15" dirty="0"/>
              <a:t>Agencies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375281"/>
              </p:ext>
            </p:extLst>
          </p:nvPr>
        </p:nvGraphicFramePr>
        <p:xfrm>
          <a:off x="1124954" y="590550"/>
          <a:ext cx="6894093" cy="41491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134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0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00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00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00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00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00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0076">
                  <a:extLst>
                    <a:ext uri="{9D8B030D-6E8A-4147-A177-3AD203B41FA5}">
                      <a16:colId xmlns:a16="http://schemas.microsoft.com/office/drawing/2014/main" val="3516520815"/>
                    </a:ext>
                  </a:extLst>
                </a:gridCol>
                <a:gridCol w="560076">
                  <a:extLst>
                    <a:ext uri="{9D8B030D-6E8A-4147-A177-3AD203B41FA5}">
                      <a16:colId xmlns:a16="http://schemas.microsoft.com/office/drawing/2014/main" val="3196425282"/>
                    </a:ext>
                  </a:extLst>
                </a:gridCol>
              </a:tblGrid>
              <a:tr h="183134">
                <a:tc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9E1E"/>
                    </a:solidFill>
                  </a:tcPr>
                </a:tc>
                <a:tc>
                  <a:txBody>
                    <a:bodyPr/>
                    <a:lstStyle/>
                    <a:p>
                      <a:pPr marL="196215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196215" algn="l">
                        <a:lnSpc>
                          <a:spcPts val="825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2012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9E1E"/>
                    </a:solidFill>
                  </a:tcPr>
                </a:tc>
                <a:tc>
                  <a:txBody>
                    <a:bodyPr/>
                    <a:lstStyle/>
                    <a:p>
                      <a:pPr marL="196215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196215" algn="l">
                        <a:lnSpc>
                          <a:spcPts val="825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2013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9E1E"/>
                    </a:solidFill>
                  </a:tcPr>
                </a:tc>
                <a:tc>
                  <a:txBody>
                    <a:bodyPr/>
                    <a:lstStyle/>
                    <a:p>
                      <a:pPr marL="196215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196215" algn="l">
                        <a:lnSpc>
                          <a:spcPts val="825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2014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9E1E"/>
                    </a:solidFill>
                  </a:tcPr>
                </a:tc>
                <a:tc>
                  <a:txBody>
                    <a:bodyPr/>
                    <a:lstStyle/>
                    <a:p>
                      <a:pPr marL="196215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196215" algn="l">
                        <a:lnSpc>
                          <a:spcPts val="825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2015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9E1E"/>
                    </a:solidFill>
                  </a:tcPr>
                </a:tc>
                <a:tc>
                  <a:txBody>
                    <a:bodyPr/>
                    <a:lstStyle/>
                    <a:p>
                      <a:pPr marL="196215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196215" algn="l">
                        <a:lnSpc>
                          <a:spcPts val="825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2016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9E1E"/>
                    </a:solidFill>
                  </a:tcPr>
                </a:tc>
                <a:tc>
                  <a:txBody>
                    <a:bodyPr/>
                    <a:lstStyle/>
                    <a:p>
                      <a:pPr marL="196215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196215" algn="l">
                        <a:lnSpc>
                          <a:spcPts val="825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2017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9E1E"/>
                    </a:solidFill>
                  </a:tcPr>
                </a:tc>
                <a:tc>
                  <a:txBody>
                    <a:bodyPr/>
                    <a:lstStyle/>
                    <a:p>
                      <a:pPr marL="196215" algn="l">
                        <a:lnSpc>
                          <a:spcPts val="825"/>
                        </a:lnSpc>
                      </a:pPr>
                      <a:endParaRPr lang="en-US" sz="800" dirty="0">
                        <a:latin typeface="Arial"/>
                        <a:cs typeface="Arial"/>
                      </a:endParaRPr>
                    </a:p>
                    <a:p>
                      <a:pPr marL="196215" algn="l">
                        <a:lnSpc>
                          <a:spcPts val="825"/>
                        </a:lnSpc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2018</a:t>
                      </a:r>
                      <a:endParaRPr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9E1E"/>
                    </a:solidFill>
                  </a:tcPr>
                </a:tc>
                <a:tc>
                  <a:txBody>
                    <a:bodyPr/>
                    <a:lstStyle/>
                    <a:p>
                      <a:pPr marL="196215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  <a:p>
                      <a:pPr marL="196215" algn="l">
                        <a:lnSpc>
                          <a:spcPts val="825"/>
                        </a:lnSpc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2019</a:t>
                      </a:r>
                      <a:endParaRPr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9E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Federal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Energy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Regulatory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Commission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Federal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ade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Commission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83063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overnme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Accountability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ffice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4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3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048221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Federal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Deposit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Insurance</a:t>
                      </a:r>
                      <a:r>
                        <a:rPr sz="8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Corpo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ation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5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4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5439164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Securities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Exchange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Commission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3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5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0998552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National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Science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Foundati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8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6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7036981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eneral</a:t>
                      </a:r>
                      <a:r>
                        <a:rPr sz="8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Services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Administration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10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7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2673847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Smithsonian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Institution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7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8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Nuclear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Regulatory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Commission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11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9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115897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National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Credit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Union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Administration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13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9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392258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Energy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12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11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652142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Equal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Emplo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pportuni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Commission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15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12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04803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ffice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Personnel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Managem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en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16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12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4527587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U.S.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Agency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for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Internat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ion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al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Development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13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14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0637776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Small Business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Administration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20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15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598870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Federal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Communications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Commission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17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16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3946037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lang="en-US" sz="800" dirty="0">
                          <a:latin typeface="Arial"/>
                          <a:cs typeface="Arial"/>
                        </a:rPr>
                        <a:t>Department of Labor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19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17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1844606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Environmental</a:t>
                      </a:r>
                      <a:r>
                        <a:rPr sz="8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Protection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Agency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22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18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0810053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Housing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Urban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Development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21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19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246735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Court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Services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ffen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er</a:t>
                      </a:r>
                      <a:r>
                        <a:rPr sz="8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Supervision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Agency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18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20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8422756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Consumer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Financial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Protection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Bureau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26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21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2567612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National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Archives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Records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Administration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23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22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3404928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lang="en-US" sz="800" dirty="0">
                          <a:latin typeface="Arial"/>
                          <a:cs typeface="Arial"/>
                        </a:rPr>
                        <a:t>U.S. Agency for Global Media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25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23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7171446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National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Relations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Board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24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24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2822128"/>
                  </a:ext>
                </a:extLst>
              </a:tr>
              <a:tr h="143522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Department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Education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27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25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43522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Peace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Corps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6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7513404"/>
                  </a:ext>
                </a:extLst>
              </a:tr>
              <a:tr h="143522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tal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er</a:t>
                      </a:r>
                      <a:r>
                        <a:rPr sz="800" b="1" spc="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of age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800" b="1" spc="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h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categ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22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lang="en-US" sz="8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27</a:t>
                      </a:r>
                      <a:endParaRPr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1445">
              <a:lnSpc>
                <a:spcPct val="100000"/>
              </a:lnSpc>
            </a:pPr>
            <a:r>
              <a:rPr spc="-5" dirty="0"/>
              <a:t>Smal</a:t>
            </a:r>
            <a:r>
              <a:rPr dirty="0"/>
              <a:t>l </a:t>
            </a:r>
            <a:r>
              <a:rPr spc="-15" dirty="0"/>
              <a:t>Agencies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875460"/>
              </p:ext>
            </p:extLst>
          </p:nvPr>
        </p:nvGraphicFramePr>
        <p:xfrm>
          <a:off x="304799" y="514350"/>
          <a:ext cx="8534403" cy="42743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9067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78565">
                  <a:extLst>
                    <a:ext uri="{9D8B030D-6E8A-4147-A177-3AD203B41FA5}">
                      <a16:colId xmlns:a16="http://schemas.microsoft.com/office/drawing/2014/main" val="3604215511"/>
                    </a:ext>
                  </a:extLst>
                </a:gridCol>
                <a:gridCol w="478565">
                  <a:extLst>
                    <a:ext uri="{9D8B030D-6E8A-4147-A177-3AD203B41FA5}">
                      <a16:colId xmlns:a16="http://schemas.microsoft.com/office/drawing/2014/main" val="865143228"/>
                    </a:ext>
                  </a:extLst>
                </a:gridCol>
              </a:tblGrid>
              <a:tr h="146938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A41F"/>
                    </a:solidFill>
                  </a:tcPr>
                </a:tc>
                <a:tc>
                  <a:txBody>
                    <a:bodyPr/>
                    <a:lstStyle/>
                    <a:p>
                      <a:pPr marL="210820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210820" algn="l">
                        <a:lnSpc>
                          <a:spcPts val="825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2007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A41F"/>
                    </a:solidFill>
                  </a:tcPr>
                </a:tc>
                <a:tc>
                  <a:txBody>
                    <a:bodyPr/>
                    <a:lstStyle/>
                    <a:p>
                      <a:pPr marL="210820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210820" algn="l">
                        <a:lnSpc>
                          <a:spcPts val="825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2009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A41F"/>
                    </a:solidFill>
                  </a:tcPr>
                </a:tc>
                <a:tc>
                  <a:txBody>
                    <a:bodyPr/>
                    <a:lstStyle/>
                    <a:p>
                      <a:pPr marL="210820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210820" algn="l">
                        <a:lnSpc>
                          <a:spcPts val="825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2010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A41F"/>
                    </a:solidFill>
                  </a:tcPr>
                </a:tc>
                <a:tc>
                  <a:txBody>
                    <a:bodyPr/>
                    <a:lstStyle/>
                    <a:p>
                      <a:pPr marL="210820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210820" algn="l">
                        <a:lnSpc>
                          <a:spcPts val="825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2011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A41F"/>
                    </a:solidFill>
                  </a:tcPr>
                </a:tc>
                <a:tc>
                  <a:txBody>
                    <a:bodyPr/>
                    <a:lstStyle/>
                    <a:p>
                      <a:pPr marL="210820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210820" algn="l">
                        <a:lnSpc>
                          <a:spcPts val="825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2012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A41F"/>
                    </a:solidFill>
                  </a:tcPr>
                </a:tc>
                <a:tc>
                  <a:txBody>
                    <a:bodyPr/>
                    <a:lstStyle/>
                    <a:p>
                      <a:pPr marL="210820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210820" algn="l">
                        <a:lnSpc>
                          <a:spcPts val="825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2013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A41F"/>
                    </a:solidFill>
                  </a:tcPr>
                </a:tc>
                <a:tc>
                  <a:txBody>
                    <a:bodyPr/>
                    <a:lstStyle/>
                    <a:p>
                      <a:pPr marL="210820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210820" algn="l">
                        <a:lnSpc>
                          <a:spcPts val="825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2014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A41F"/>
                    </a:solidFill>
                  </a:tcPr>
                </a:tc>
                <a:tc>
                  <a:txBody>
                    <a:bodyPr/>
                    <a:lstStyle/>
                    <a:p>
                      <a:pPr marL="210820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210820" algn="l">
                        <a:lnSpc>
                          <a:spcPts val="825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2015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A41F"/>
                    </a:solidFill>
                  </a:tcPr>
                </a:tc>
                <a:tc>
                  <a:txBody>
                    <a:bodyPr/>
                    <a:lstStyle/>
                    <a:p>
                      <a:pPr marL="210820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210820" algn="l">
                        <a:lnSpc>
                          <a:spcPts val="825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2016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A41F"/>
                    </a:solidFill>
                  </a:tcPr>
                </a:tc>
                <a:tc>
                  <a:txBody>
                    <a:bodyPr/>
                    <a:lstStyle/>
                    <a:p>
                      <a:pPr marL="211454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211454" algn="l">
                        <a:lnSpc>
                          <a:spcPts val="825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2017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A41F"/>
                    </a:solidFill>
                  </a:tcPr>
                </a:tc>
                <a:tc>
                  <a:txBody>
                    <a:bodyPr/>
                    <a:lstStyle/>
                    <a:p>
                      <a:pPr marL="211454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  <a:p>
                      <a:pPr marL="211454" algn="l">
                        <a:lnSpc>
                          <a:spcPts val="825"/>
                        </a:lnSpc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2018</a:t>
                      </a:r>
                      <a:endParaRPr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A41F"/>
                    </a:solidFill>
                  </a:tcPr>
                </a:tc>
                <a:tc>
                  <a:txBody>
                    <a:bodyPr/>
                    <a:lstStyle/>
                    <a:p>
                      <a:pPr marL="211454" algn="l">
                        <a:lnSpc>
                          <a:spcPts val="825"/>
                        </a:lnSpc>
                      </a:pPr>
                      <a:endParaRPr lang="en-US"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  <a:p>
                      <a:pPr marL="211454" algn="l">
                        <a:lnSpc>
                          <a:spcPts val="825"/>
                        </a:lnSpc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2019</a:t>
                      </a:r>
                      <a:endParaRPr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A41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55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U.S.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Internati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al</a:t>
                      </a:r>
                      <a:r>
                        <a:rPr sz="8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ade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Commission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433714"/>
                  </a:ext>
                </a:extLst>
              </a:tr>
              <a:tr h="1355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Fa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Credit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Administration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4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837030"/>
                  </a:ext>
                </a:extLst>
              </a:tr>
              <a:tr h="1355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800" dirty="0">
                          <a:latin typeface="Arial"/>
                          <a:cs typeface="Arial"/>
                        </a:rPr>
                        <a:t>Peace Corps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3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4258431"/>
                  </a:ext>
                </a:extLst>
              </a:tr>
              <a:tr h="1355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Pension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Benefit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uaran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Corpo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ation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5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4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3459589"/>
                  </a:ext>
                </a:extLst>
              </a:tr>
              <a:tr h="1355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National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Endo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en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for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Arts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11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5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316179"/>
                  </a:ext>
                </a:extLst>
              </a:tr>
              <a:tr h="1355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ffice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Manageme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Budget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7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6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634370"/>
                  </a:ext>
                </a:extLst>
              </a:tr>
              <a:tr h="1355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ffice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Special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Counsel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14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7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0455640"/>
                  </a:ext>
                </a:extLst>
              </a:tr>
              <a:tr h="1355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National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ansportati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Safe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Board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6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8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884672"/>
                  </a:ext>
                </a:extLst>
              </a:tr>
              <a:tr h="1355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Federal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Mediation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Conciliation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Service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2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5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9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Federal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Maritime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Commission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9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10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5503620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Merit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stems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Protection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Board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18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11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555240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National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Endo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en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for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Humanities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Arial"/>
                          <a:cs typeface="Arial"/>
                        </a:rPr>
                        <a:t>2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8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12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7444768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Federal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Housing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Finance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Agency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17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13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802439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Surface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ansportat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io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Board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19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14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7187848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National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allery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Art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14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15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809234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ffice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U.S.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ade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Represen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ative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24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16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904732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Millennium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Challenge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Corpo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ation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12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17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443238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Railroad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Retirement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Board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21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18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285865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Federal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Retirement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ift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Investment</a:t>
                      </a:r>
                      <a:r>
                        <a:rPr sz="8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Board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22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19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3508599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spc="-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verseas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Private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Investment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Corpo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ation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10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20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845570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Selective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Service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stem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26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21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2260421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Commodity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Futu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es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ading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Commission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23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22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414162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Consumer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Product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Safety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Commission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14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23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4447056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Internati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al</a:t>
                      </a:r>
                      <a:r>
                        <a:rPr sz="8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Boun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ary</a:t>
                      </a:r>
                      <a:r>
                        <a:rPr sz="8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Water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Commission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20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24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751729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Federal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Election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Commission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25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25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115345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Expor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t-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Import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Bank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United</a:t>
                      </a:r>
                      <a:r>
                        <a:rPr sz="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States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29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26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087322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Federal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Relations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Authority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dirty="0">
                          <a:latin typeface="Arial"/>
                          <a:cs typeface="Arial"/>
                        </a:rPr>
                        <a:t>31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lang="en-US" sz="800" dirty="0">
                          <a:latin typeface="Arial"/>
                          <a:cs typeface="Arial"/>
                        </a:rPr>
                        <a:t>32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27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27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331231"/>
                  </a:ext>
                </a:extLst>
              </a:tr>
              <a:tr h="135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Corpo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ation</a:t>
                      </a:r>
                      <a:r>
                        <a:rPr sz="800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for National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Community</a:t>
                      </a:r>
                      <a:r>
                        <a:rPr sz="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Service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0" dirty="0">
                          <a:latin typeface="Arial"/>
                          <a:cs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0" dirty="0">
                          <a:latin typeface="Arial"/>
                          <a:cs typeface="Arial"/>
                        </a:rPr>
                        <a:t>13</a:t>
                      </a:r>
                      <a:endParaRPr sz="800" b="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latin typeface="Arial"/>
                          <a:cs typeface="Arial"/>
                        </a:rPr>
                        <a:t>28</a:t>
                      </a:r>
                      <a:endParaRPr sz="800" b="1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919616"/>
                  </a:ext>
                </a:extLst>
              </a:tr>
              <a:tr h="205841">
                <a:tc>
                  <a:txBody>
                    <a:bodyPr/>
                    <a:lstStyle/>
                    <a:p>
                      <a:pPr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tal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er</a:t>
                      </a:r>
                      <a:r>
                        <a:rPr sz="800" b="1" spc="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of age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ci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800" b="1" spc="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h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categ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31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35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9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 dirty="0"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29</a:t>
                      </a:r>
                      <a:endParaRPr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950"/>
                        </a:lnSpc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28</a:t>
                      </a:r>
                      <a:endParaRPr sz="8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D6D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505198"/>
            <a:ext cx="1837182" cy="1638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3724386"/>
            <a:ext cx="1419860" cy="1419225"/>
          </a:xfrm>
          <a:custGeom>
            <a:avLst/>
            <a:gdLst/>
            <a:ahLst/>
            <a:cxnLst/>
            <a:rect l="l" t="t" r="r" b="b"/>
            <a:pathLst>
              <a:path w="1419860" h="1419225">
                <a:moveTo>
                  <a:pt x="0" y="0"/>
                </a:moveTo>
                <a:lnTo>
                  <a:pt x="0" y="1419113"/>
                </a:lnTo>
                <a:lnTo>
                  <a:pt x="1419489" y="1419113"/>
                </a:lnTo>
                <a:lnTo>
                  <a:pt x="0" y="0"/>
                </a:lnTo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3724386"/>
            <a:ext cx="709930" cy="1419225"/>
          </a:xfrm>
          <a:custGeom>
            <a:avLst/>
            <a:gdLst/>
            <a:ahLst/>
            <a:cxnLst/>
            <a:rect l="l" t="t" r="r" b="b"/>
            <a:pathLst>
              <a:path w="709930" h="1419225">
                <a:moveTo>
                  <a:pt x="48326" y="618555"/>
                </a:moveTo>
                <a:lnTo>
                  <a:pt x="7" y="651517"/>
                </a:lnTo>
                <a:lnTo>
                  <a:pt x="15" y="1419112"/>
                </a:lnTo>
                <a:lnTo>
                  <a:pt x="244827" y="1173989"/>
                </a:lnTo>
                <a:lnTo>
                  <a:pt x="266257" y="1053015"/>
                </a:lnTo>
                <a:lnTo>
                  <a:pt x="109191" y="899924"/>
                </a:lnTo>
                <a:lnTo>
                  <a:pt x="293131" y="899924"/>
                </a:lnTo>
                <a:lnTo>
                  <a:pt x="314701" y="777355"/>
                </a:lnTo>
                <a:lnTo>
                  <a:pt x="209950" y="777355"/>
                </a:lnTo>
                <a:lnTo>
                  <a:pt x="48326" y="618555"/>
                </a:lnTo>
                <a:close/>
              </a:path>
              <a:path w="709930" h="1419225">
                <a:moveTo>
                  <a:pt x="671128" y="748170"/>
                </a:moveTo>
                <a:lnTo>
                  <a:pt x="319838" y="748170"/>
                </a:lnTo>
                <a:lnTo>
                  <a:pt x="400519" y="964398"/>
                </a:lnTo>
                <a:lnTo>
                  <a:pt x="444977" y="974177"/>
                </a:lnTo>
                <a:lnTo>
                  <a:pt x="671128" y="748170"/>
                </a:lnTo>
                <a:close/>
              </a:path>
              <a:path w="709930" h="1419225">
                <a:moveTo>
                  <a:pt x="293131" y="899924"/>
                </a:moveTo>
                <a:lnTo>
                  <a:pt x="109191" y="899924"/>
                </a:lnTo>
                <a:lnTo>
                  <a:pt x="286316" y="938645"/>
                </a:lnTo>
                <a:lnTo>
                  <a:pt x="293131" y="899924"/>
                </a:lnTo>
                <a:close/>
              </a:path>
              <a:path w="709930" h="1419225">
                <a:moveTo>
                  <a:pt x="214811" y="214830"/>
                </a:moveTo>
                <a:lnTo>
                  <a:pt x="1139" y="214830"/>
                </a:lnTo>
                <a:lnTo>
                  <a:pt x="81836" y="430814"/>
                </a:lnTo>
                <a:lnTo>
                  <a:pt x="263750" y="470689"/>
                </a:lnTo>
                <a:lnTo>
                  <a:pt x="130393" y="561826"/>
                </a:lnTo>
                <a:lnTo>
                  <a:pt x="209950" y="777355"/>
                </a:lnTo>
                <a:lnTo>
                  <a:pt x="314701" y="777355"/>
                </a:lnTo>
                <a:lnTo>
                  <a:pt x="319838" y="748170"/>
                </a:lnTo>
                <a:lnTo>
                  <a:pt x="671128" y="748170"/>
                </a:lnTo>
                <a:lnTo>
                  <a:pt x="709630" y="709693"/>
                </a:lnTo>
                <a:lnTo>
                  <a:pt x="214811" y="214830"/>
                </a:lnTo>
                <a:close/>
              </a:path>
              <a:path w="709930" h="1419225">
                <a:moveTo>
                  <a:pt x="0" y="0"/>
                </a:moveTo>
                <a:lnTo>
                  <a:pt x="2" y="221324"/>
                </a:lnTo>
                <a:lnTo>
                  <a:pt x="1139" y="214830"/>
                </a:lnTo>
                <a:lnTo>
                  <a:pt x="214811" y="214830"/>
                </a:lnTo>
                <a:lnTo>
                  <a:pt x="0" y="0"/>
                </a:lnTo>
                <a:close/>
              </a:path>
            </a:pathLst>
          </a:custGeom>
          <a:solidFill>
            <a:srgbClr val="0C2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" y="4434079"/>
            <a:ext cx="810895" cy="709930"/>
          </a:xfrm>
          <a:custGeom>
            <a:avLst/>
            <a:gdLst/>
            <a:ahLst/>
            <a:cxnLst/>
            <a:rect l="l" t="t" r="r" b="b"/>
            <a:pathLst>
              <a:path w="810895" h="709929">
                <a:moveTo>
                  <a:pt x="709614" y="0"/>
                </a:moveTo>
                <a:lnTo>
                  <a:pt x="0" y="709419"/>
                </a:lnTo>
                <a:lnTo>
                  <a:pt x="202428" y="709419"/>
                </a:lnTo>
                <a:lnTo>
                  <a:pt x="810838" y="101371"/>
                </a:lnTo>
                <a:lnTo>
                  <a:pt x="709614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16412" y="5041903"/>
            <a:ext cx="203200" cy="101600"/>
          </a:xfrm>
          <a:custGeom>
            <a:avLst/>
            <a:gdLst/>
            <a:ahLst/>
            <a:cxnLst/>
            <a:rect l="l" t="t" r="r" b="b"/>
            <a:pathLst>
              <a:path w="203200" h="101600">
                <a:moveTo>
                  <a:pt x="101654" y="0"/>
                </a:moveTo>
                <a:lnTo>
                  <a:pt x="0" y="101595"/>
                </a:lnTo>
                <a:lnTo>
                  <a:pt x="202878" y="101595"/>
                </a:lnTo>
                <a:lnTo>
                  <a:pt x="203091" y="101383"/>
                </a:lnTo>
                <a:lnTo>
                  <a:pt x="101654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10850" y="4839353"/>
            <a:ext cx="406400" cy="304165"/>
          </a:xfrm>
          <a:custGeom>
            <a:avLst/>
            <a:gdLst/>
            <a:ahLst/>
            <a:cxnLst/>
            <a:rect l="l" t="t" r="r" b="b"/>
            <a:pathLst>
              <a:path w="406400" h="304164">
                <a:moveTo>
                  <a:pt x="304313" y="0"/>
                </a:moveTo>
                <a:lnTo>
                  <a:pt x="0" y="304144"/>
                </a:lnTo>
                <a:lnTo>
                  <a:pt x="202810" y="304144"/>
                </a:lnTo>
                <a:lnTo>
                  <a:pt x="405780" y="101168"/>
                </a:lnTo>
                <a:lnTo>
                  <a:pt x="304313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5334" y="4636610"/>
            <a:ext cx="608965" cy="507365"/>
          </a:xfrm>
          <a:custGeom>
            <a:avLst/>
            <a:gdLst/>
            <a:ahLst/>
            <a:cxnLst/>
            <a:rect l="l" t="t" r="r" b="b"/>
            <a:pathLst>
              <a:path w="608965" h="507364">
                <a:moveTo>
                  <a:pt x="507199" y="0"/>
                </a:moveTo>
                <a:lnTo>
                  <a:pt x="0" y="506888"/>
                </a:lnTo>
                <a:lnTo>
                  <a:pt x="202877" y="506888"/>
                </a:lnTo>
                <a:lnTo>
                  <a:pt x="608635" y="101371"/>
                </a:lnTo>
                <a:lnTo>
                  <a:pt x="507199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854961" y="1159208"/>
            <a:ext cx="5434965" cy="535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i="1" dirty="0">
                <a:solidFill>
                  <a:srgbClr val="FFFFFF"/>
                </a:solidFill>
                <a:latin typeface="Arial"/>
                <a:cs typeface="Arial"/>
              </a:rPr>
              <a:t>Best</a:t>
            </a:r>
            <a:r>
              <a:rPr sz="1800" i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i="1" dirty="0">
                <a:solidFill>
                  <a:srgbClr val="FFFFFF"/>
                </a:solidFill>
                <a:latin typeface="Arial"/>
                <a:cs typeface="Arial"/>
              </a:rPr>
              <a:t>Places</a:t>
            </a:r>
            <a:r>
              <a:rPr sz="1800" i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i="1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1800" i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i="1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1800" i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i="1" dirty="0">
                <a:solidFill>
                  <a:srgbClr val="FFFFFF"/>
                </a:solidFill>
                <a:latin typeface="Arial"/>
                <a:cs typeface="Arial"/>
              </a:rPr>
              <a:t>in the</a:t>
            </a:r>
            <a:r>
              <a:rPr sz="1800" i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i="1" dirty="0">
                <a:solidFill>
                  <a:srgbClr val="FFFFFF"/>
                </a:solidFill>
                <a:latin typeface="Arial"/>
                <a:cs typeface="Arial"/>
              </a:rPr>
              <a:t>Federal</a:t>
            </a:r>
            <a:r>
              <a:rPr sz="1800" i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i="1" dirty="0">
                <a:solidFill>
                  <a:srgbClr val="FFFFFF"/>
                </a:solidFill>
                <a:latin typeface="Arial"/>
                <a:cs typeface="Arial"/>
              </a:rPr>
              <a:t>Govern</a:t>
            </a:r>
            <a:r>
              <a:rPr sz="1800" i="1" spc="-1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1800" i="1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800" i="1" spc="-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800" baseline="25462" dirty="0">
                <a:solidFill>
                  <a:srgbClr val="FFFFFF"/>
                </a:solidFill>
                <a:latin typeface="Arial"/>
                <a:cs typeface="Arial"/>
              </a:rPr>
              <a:t>®</a:t>
            </a:r>
            <a:endParaRPr sz="1800" baseline="25462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rankings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are produced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128772" y="4176521"/>
            <a:ext cx="3180588" cy="66370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301491" y="4312709"/>
            <a:ext cx="2781935" cy="292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bes</a:t>
            </a:r>
            <a:r>
              <a:rPr sz="2100" b="1" spc="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place</a:t>
            </a:r>
            <a:r>
              <a:rPr sz="2100" b="1" spc="-1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100" b="1" dirty="0">
                <a:solidFill>
                  <a:srgbClr val="FFFFFF"/>
                </a:solidFill>
                <a:latin typeface="Arial"/>
                <a:cs typeface="Arial"/>
              </a:rPr>
              <a:t>towork.org</a:t>
            </a:r>
            <a:endParaRPr sz="21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893825" y="2113816"/>
            <a:ext cx="975360" cy="979805"/>
          </a:xfrm>
          <a:custGeom>
            <a:avLst/>
            <a:gdLst/>
            <a:ahLst/>
            <a:cxnLst/>
            <a:rect l="l" t="t" r="r" b="b"/>
            <a:pathLst>
              <a:path w="975360" h="979805">
                <a:moveTo>
                  <a:pt x="487390" y="0"/>
                </a:moveTo>
                <a:lnTo>
                  <a:pt x="0" y="489198"/>
                </a:lnTo>
                <a:lnTo>
                  <a:pt x="488575" y="979568"/>
                </a:lnTo>
                <a:lnTo>
                  <a:pt x="974780" y="489198"/>
                </a:lnTo>
                <a:lnTo>
                  <a:pt x="487390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149970" y="2139935"/>
            <a:ext cx="465455" cy="464820"/>
          </a:xfrm>
          <a:custGeom>
            <a:avLst/>
            <a:gdLst/>
            <a:ahLst/>
            <a:cxnLst/>
            <a:rect l="l" t="t" r="r" b="b"/>
            <a:pathLst>
              <a:path w="465455" h="464819">
                <a:moveTo>
                  <a:pt x="300002" y="252912"/>
                </a:moveTo>
                <a:lnTo>
                  <a:pt x="129265" y="252912"/>
                </a:lnTo>
                <a:lnTo>
                  <a:pt x="155349" y="321776"/>
                </a:lnTo>
                <a:lnTo>
                  <a:pt x="215832" y="333657"/>
                </a:lnTo>
                <a:lnTo>
                  <a:pt x="171948" y="362149"/>
                </a:lnTo>
                <a:lnTo>
                  <a:pt x="196846" y="428640"/>
                </a:lnTo>
                <a:lnTo>
                  <a:pt x="232431" y="464266"/>
                </a:lnTo>
                <a:lnTo>
                  <a:pt x="313070" y="383521"/>
                </a:lnTo>
                <a:lnTo>
                  <a:pt x="320184" y="344336"/>
                </a:lnTo>
                <a:lnTo>
                  <a:pt x="268000" y="294471"/>
                </a:lnTo>
                <a:lnTo>
                  <a:pt x="328163" y="294471"/>
                </a:lnTo>
                <a:lnTo>
                  <a:pt x="335140" y="254099"/>
                </a:lnTo>
                <a:lnTo>
                  <a:pt x="301214" y="254099"/>
                </a:lnTo>
                <a:lnTo>
                  <a:pt x="300002" y="252912"/>
                </a:lnTo>
                <a:close/>
              </a:path>
              <a:path w="465455" h="464819">
                <a:moveTo>
                  <a:pt x="451828" y="244591"/>
                </a:moveTo>
                <a:lnTo>
                  <a:pt x="336783" y="244591"/>
                </a:lnTo>
                <a:lnTo>
                  <a:pt x="364068" y="315844"/>
                </a:lnTo>
                <a:lnTo>
                  <a:pt x="378296" y="318217"/>
                </a:lnTo>
                <a:lnTo>
                  <a:pt x="451828" y="244591"/>
                </a:lnTo>
                <a:close/>
              </a:path>
              <a:path w="465455" h="464819">
                <a:moveTo>
                  <a:pt x="232431" y="0"/>
                </a:moveTo>
                <a:lnTo>
                  <a:pt x="0" y="231540"/>
                </a:lnTo>
                <a:lnTo>
                  <a:pt x="72339" y="303963"/>
                </a:lnTo>
                <a:lnTo>
                  <a:pt x="117409" y="313471"/>
                </a:lnTo>
                <a:lnTo>
                  <a:pt x="129265" y="252912"/>
                </a:lnTo>
                <a:lnTo>
                  <a:pt x="300002" y="252912"/>
                </a:lnTo>
                <a:lnTo>
                  <a:pt x="278166" y="231540"/>
                </a:lnTo>
                <a:lnTo>
                  <a:pt x="203976" y="231540"/>
                </a:lnTo>
                <a:lnTo>
                  <a:pt x="215832" y="169795"/>
                </a:lnTo>
                <a:lnTo>
                  <a:pt x="163649" y="119930"/>
                </a:lnTo>
                <a:lnTo>
                  <a:pt x="223811" y="119930"/>
                </a:lnTo>
                <a:lnTo>
                  <a:pt x="232431" y="70050"/>
                </a:lnTo>
                <a:lnTo>
                  <a:pt x="302751" y="70050"/>
                </a:lnTo>
                <a:lnTo>
                  <a:pt x="232431" y="0"/>
                </a:lnTo>
                <a:close/>
              </a:path>
              <a:path w="465455" h="464819">
                <a:moveTo>
                  <a:pt x="328163" y="294471"/>
                </a:moveTo>
                <a:lnTo>
                  <a:pt x="268000" y="294471"/>
                </a:lnTo>
                <a:lnTo>
                  <a:pt x="326112" y="306336"/>
                </a:lnTo>
                <a:lnTo>
                  <a:pt x="328163" y="294471"/>
                </a:lnTo>
                <a:close/>
              </a:path>
              <a:path w="465455" h="464819">
                <a:moveTo>
                  <a:pt x="302751" y="70050"/>
                </a:moveTo>
                <a:lnTo>
                  <a:pt x="232431" y="70050"/>
                </a:lnTo>
                <a:lnTo>
                  <a:pt x="259701" y="140116"/>
                </a:lnTo>
                <a:lnTo>
                  <a:pt x="318998" y="153168"/>
                </a:lnTo>
                <a:lnTo>
                  <a:pt x="275114" y="182862"/>
                </a:lnTo>
                <a:lnTo>
                  <a:pt x="301214" y="254099"/>
                </a:lnTo>
                <a:lnTo>
                  <a:pt x="335140" y="254099"/>
                </a:lnTo>
                <a:lnTo>
                  <a:pt x="336783" y="244591"/>
                </a:lnTo>
                <a:lnTo>
                  <a:pt x="451828" y="244591"/>
                </a:lnTo>
                <a:lnTo>
                  <a:pt x="464863" y="231540"/>
                </a:lnTo>
                <a:lnTo>
                  <a:pt x="302751" y="70050"/>
                </a:lnTo>
                <a:close/>
              </a:path>
              <a:path w="465455" h="464819">
                <a:moveTo>
                  <a:pt x="247844" y="201861"/>
                </a:moveTo>
                <a:lnTo>
                  <a:pt x="203976" y="231540"/>
                </a:lnTo>
                <a:lnTo>
                  <a:pt x="278166" y="231540"/>
                </a:lnTo>
                <a:lnTo>
                  <a:pt x="247844" y="201861"/>
                </a:lnTo>
                <a:close/>
              </a:path>
              <a:path w="465455" h="464819">
                <a:moveTo>
                  <a:pt x="223811" y="119930"/>
                </a:moveTo>
                <a:lnTo>
                  <a:pt x="163649" y="119930"/>
                </a:lnTo>
                <a:lnTo>
                  <a:pt x="221760" y="131795"/>
                </a:lnTo>
                <a:lnTo>
                  <a:pt x="223811" y="119930"/>
                </a:lnTo>
                <a:close/>
              </a:path>
            </a:pathLst>
          </a:custGeom>
          <a:solidFill>
            <a:srgbClr val="0C2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149970" y="2604202"/>
            <a:ext cx="465455" cy="464820"/>
          </a:xfrm>
          <a:custGeom>
            <a:avLst/>
            <a:gdLst/>
            <a:ahLst/>
            <a:cxnLst/>
            <a:rect l="l" t="t" r="r" b="b"/>
            <a:pathLst>
              <a:path w="465455" h="464819">
                <a:moveTo>
                  <a:pt x="90123" y="142474"/>
                </a:moveTo>
                <a:lnTo>
                  <a:pt x="0" y="232710"/>
                </a:lnTo>
                <a:lnTo>
                  <a:pt x="232431" y="464249"/>
                </a:lnTo>
                <a:lnTo>
                  <a:pt x="326594" y="370448"/>
                </a:lnTo>
                <a:lnTo>
                  <a:pt x="284615" y="370448"/>
                </a:lnTo>
                <a:lnTo>
                  <a:pt x="262276" y="349075"/>
                </a:lnTo>
                <a:lnTo>
                  <a:pt x="187361" y="349075"/>
                </a:lnTo>
                <a:lnTo>
                  <a:pt x="198048" y="286150"/>
                </a:lnTo>
                <a:lnTo>
                  <a:pt x="147050" y="236270"/>
                </a:lnTo>
                <a:lnTo>
                  <a:pt x="207377" y="236270"/>
                </a:lnTo>
                <a:lnTo>
                  <a:pt x="212812" y="204219"/>
                </a:lnTo>
                <a:lnTo>
                  <a:pt x="180247" y="204219"/>
                </a:lnTo>
                <a:lnTo>
                  <a:pt x="157379" y="182846"/>
                </a:lnTo>
                <a:lnTo>
                  <a:pt x="83010" y="182846"/>
                </a:lnTo>
                <a:lnTo>
                  <a:pt x="90123" y="142474"/>
                </a:lnTo>
                <a:close/>
              </a:path>
              <a:path w="465455" h="464819">
                <a:moveTo>
                  <a:pt x="331584" y="186405"/>
                </a:moveTo>
                <a:lnTo>
                  <a:pt x="215832" y="186405"/>
                </a:lnTo>
                <a:lnTo>
                  <a:pt x="241916" y="257642"/>
                </a:lnTo>
                <a:lnTo>
                  <a:pt x="302399" y="270710"/>
                </a:lnTo>
                <a:lnTo>
                  <a:pt x="258515" y="300388"/>
                </a:lnTo>
                <a:lnTo>
                  <a:pt x="284615" y="370448"/>
                </a:lnTo>
                <a:lnTo>
                  <a:pt x="326594" y="370448"/>
                </a:lnTo>
                <a:lnTo>
                  <a:pt x="460099" y="237456"/>
                </a:lnTo>
                <a:lnTo>
                  <a:pt x="423350" y="237456"/>
                </a:lnTo>
                <a:lnTo>
                  <a:pt x="400821" y="214897"/>
                </a:lnTo>
                <a:lnTo>
                  <a:pt x="326112" y="214897"/>
                </a:lnTo>
                <a:lnTo>
                  <a:pt x="331584" y="186405"/>
                </a:lnTo>
                <a:close/>
              </a:path>
              <a:path w="465455" h="464819">
                <a:moveTo>
                  <a:pt x="231246" y="319388"/>
                </a:moveTo>
                <a:lnTo>
                  <a:pt x="187361" y="349075"/>
                </a:lnTo>
                <a:lnTo>
                  <a:pt x="262276" y="349075"/>
                </a:lnTo>
                <a:lnTo>
                  <a:pt x="231246" y="319388"/>
                </a:lnTo>
                <a:close/>
              </a:path>
              <a:path w="465455" h="464819">
                <a:moveTo>
                  <a:pt x="207377" y="236270"/>
                </a:moveTo>
                <a:lnTo>
                  <a:pt x="147050" y="236270"/>
                </a:lnTo>
                <a:lnTo>
                  <a:pt x="205162" y="249337"/>
                </a:lnTo>
                <a:lnTo>
                  <a:pt x="207377" y="236270"/>
                </a:lnTo>
                <a:close/>
              </a:path>
              <a:path w="465455" h="464819">
                <a:moveTo>
                  <a:pt x="398452" y="166219"/>
                </a:moveTo>
                <a:lnTo>
                  <a:pt x="397266" y="167406"/>
                </a:lnTo>
                <a:lnTo>
                  <a:pt x="423350" y="237456"/>
                </a:lnTo>
                <a:lnTo>
                  <a:pt x="460099" y="237456"/>
                </a:lnTo>
                <a:lnTo>
                  <a:pt x="464863" y="232710"/>
                </a:lnTo>
                <a:lnTo>
                  <a:pt x="398452" y="166219"/>
                </a:lnTo>
                <a:close/>
              </a:path>
              <a:path w="465455" h="464819">
                <a:moveTo>
                  <a:pt x="371182" y="185219"/>
                </a:moveTo>
                <a:lnTo>
                  <a:pt x="326112" y="214897"/>
                </a:lnTo>
                <a:lnTo>
                  <a:pt x="400821" y="214897"/>
                </a:lnTo>
                <a:lnTo>
                  <a:pt x="371182" y="185219"/>
                </a:lnTo>
                <a:close/>
              </a:path>
              <a:path w="465455" h="464819">
                <a:moveTo>
                  <a:pt x="232431" y="0"/>
                </a:moveTo>
                <a:lnTo>
                  <a:pt x="137565" y="94982"/>
                </a:lnTo>
                <a:lnTo>
                  <a:pt x="138750" y="94982"/>
                </a:lnTo>
                <a:lnTo>
                  <a:pt x="198048" y="108049"/>
                </a:lnTo>
                <a:lnTo>
                  <a:pt x="154164" y="136541"/>
                </a:lnTo>
                <a:lnTo>
                  <a:pt x="180247" y="204219"/>
                </a:lnTo>
                <a:lnTo>
                  <a:pt x="212812" y="204219"/>
                </a:lnTo>
                <a:lnTo>
                  <a:pt x="215832" y="186405"/>
                </a:lnTo>
                <a:lnTo>
                  <a:pt x="331584" y="186405"/>
                </a:lnTo>
                <a:lnTo>
                  <a:pt x="337968" y="153168"/>
                </a:lnTo>
                <a:lnTo>
                  <a:pt x="285800" y="103288"/>
                </a:lnTo>
                <a:lnTo>
                  <a:pt x="335587" y="103288"/>
                </a:lnTo>
                <a:lnTo>
                  <a:pt x="232431" y="0"/>
                </a:lnTo>
                <a:close/>
              </a:path>
              <a:path w="465455" h="464819">
                <a:moveTo>
                  <a:pt x="126894" y="154354"/>
                </a:moveTo>
                <a:lnTo>
                  <a:pt x="83010" y="182846"/>
                </a:lnTo>
                <a:lnTo>
                  <a:pt x="157379" y="182846"/>
                </a:lnTo>
                <a:lnTo>
                  <a:pt x="126894" y="154354"/>
                </a:lnTo>
                <a:close/>
              </a:path>
              <a:path w="465455" h="464819">
                <a:moveTo>
                  <a:pt x="335587" y="103288"/>
                </a:moveTo>
                <a:lnTo>
                  <a:pt x="285800" y="103288"/>
                </a:lnTo>
                <a:lnTo>
                  <a:pt x="343897" y="115168"/>
                </a:lnTo>
                <a:lnTo>
                  <a:pt x="345082" y="112795"/>
                </a:lnTo>
                <a:lnTo>
                  <a:pt x="335587" y="103288"/>
                </a:lnTo>
                <a:close/>
              </a:path>
            </a:pathLst>
          </a:custGeom>
          <a:solidFill>
            <a:srgbClr val="0C2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382401" y="2371475"/>
            <a:ext cx="266065" cy="266065"/>
          </a:xfrm>
          <a:custGeom>
            <a:avLst/>
            <a:gdLst/>
            <a:ahLst/>
            <a:cxnLst/>
            <a:rect l="l" t="t" r="r" b="b"/>
            <a:pathLst>
              <a:path w="266064" h="266064">
                <a:moveTo>
                  <a:pt x="232431" y="0"/>
                </a:moveTo>
                <a:lnTo>
                  <a:pt x="0" y="232726"/>
                </a:lnTo>
                <a:lnTo>
                  <a:pt x="33197" y="265964"/>
                </a:lnTo>
                <a:lnTo>
                  <a:pt x="265629" y="33237"/>
                </a:lnTo>
                <a:lnTo>
                  <a:pt x="232431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581620" y="2570948"/>
            <a:ext cx="264795" cy="266065"/>
          </a:xfrm>
          <a:custGeom>
            <a:avLst/>
            <a:gdLst/>
            <a:ahLst/>
            <a:cxnLst/>
            <a:rect l="l" t="t" r="r" b="b"/>
            <a:pathLst>
              <a:path w="264794" h="266064">
                <a:moveTo>
                  <a:pt x="231246" y="0"/>
                </a:moveTo>
                <a:lnTo>
                  <a:pt x="0" y="232726"/>
                </a:lnTo>
                <a:lnTo>
                  <a:pt x="33213" y="265964"/>
                </a:lnTo>
                <a:lnTo>
                  <a:pt x="264459" y="33253"/>
                </a:lnTo>
                <a:lnTo>
                  <a:pt x="231246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515224" y="2504457"/>
            <a:ext cx="264795" cy="266065"/>
          </a:xfrm>
          <a:custGeom>
            <a:avLst/>
            <a:gdLst/>
            <a:ahLst/>
            <a:cxnLst/>
            <a:rect l="l" t="t" r="r" b="b"/>
            <a:pathLst>
              <a:path w="264794" h="266064">
                <a:moveTo>
                  <a:pt x="232415" y="0"/>
                </a:moveTo>
                <a:lnTo>
                  <a:pt x="0" y="232726"/>
                </a:lnTo>
                <a:lnTo>
                  <a:pt x="33197" y="265964"/>
                </a:lnTo>
                <a:lnTo>
                  <a:pt x="264443" y="33253"/>
                </a:lnTo>
                <a:lnTo>
                  <a:pt x="232415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448813" y="2437966"/>
            <a:ext cx="266065" cy="266065"/>
          </a:xfrm>
          <a:custGeom>
            <a:avLst/>
            <a:gdLst/>
            <a:ahLst/>
            <a:cxnLst/>
            <a:rect l="l" t="t" r="r" b="b"/>
            <a:pathLst>
              <a:path w="266064" h="266064">
                <a:moveTo>
                  <a:pt x="232431" y="0"/>
                </a:moveTo>
                <a:lnTo>
                  <a:pt x="0" y="232726"/>
                </a:lnTo>
                <a:lnTo>
                  <a:pt x="33197" y="265964"/>
                </a:lnTo>
                <a:lnTo>
                  <a:pt x="265629" y="33237"/>
                </a:lnTo>
                <a:lnTo>
                  <a:pt x="232431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18729" y="2371475"/>
            <a:ext cx="264795" cy="264795"/>
          </a:xfrm>
          <a:custGeom>
            <a:avLst/>
            <a:gdLst/>
            <a:ahLst/>
            <a:cxnLst/>
            <a:rect l="l" t="t" r="r" b="b"/>
            <a:pathLst>
              <a:path w="264794" h="264794">
                <a:moveTo>
                  <a:pt x="231241" y="0"/>
                </a:moveTo>
                <a:lnTo>
                  <a:pt x="0" y="231540"/>
                </a:lnTo>
                <a:lnTo>
                  <a:pt x="34389" y="264777"/>
                </a:lnTo>
                <a:lnTo>
                  <a:pt x="264454" y="33237"/>
                </a:lnTo>
                <a:lnTo>
                  <a:pt x="231241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117958" y="2570948"/>
            <a:ext cx="264795" cy="266065"/>
          </a:xfrm>
          <a:custGeom>
            <a:avLst/>
            <a:gdLst/>
            <a:ahLst/>
            <a:cxnLst/>
            <a:rect l="l" t="t" r="r" b="b"/>
            <a:pathLst>
              <a:path w="264794" h="266064">
                <a:moveTo>
                  <a:pt x="231246" y="0"/>
                </a:moveTo>
                <a:lnTo>
                  <a:pt x="0" y="231540"/>
                </a:lnTo>
                <a:lnTo>
                  <a:pt x="32012" y="265964"/>
                </a:lnTo>
                <a:lnTo>
                  <a:pt x="264443" y="33253"/>
                </a:lnTo>
                <a:lnTo>
                  <a:pt x="231246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51545" y="2504457"/>
            <a:ext cx="264795" cy="264795"/>
          </a:xfrm>
          <a:custGeom>
            <a:avLst/>
            <a:gdLst/>
            <a:ahLst/>
            <a:cxnLst/>
            <a:rect l="l" t="t" r="r" b="b"/>
            <a:pathLst>
              <a:path w="264794" h="264794">
                <a:moveTo>
                  <a:pt x="231247" y="0"/>
                </a:moveTo>
                <a:lnTo>
                  <a:pt x="0" y="231540"/>
                </a:lnTo>
                <a:lnTo>
                  <a:pt x="33199" y="264777"/>
                </a:lnTo>
                <a:lnTo>
                  <a:pt x="264445" y="33253"/>
                </a:lnTo>
                <a:lnTo>
                  <a:pt x="231247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85137" y="2437966"/>
            <a:ext cx="264795" cy="264795"/>
          </a:xfrm>
          <a:custGeom>
            <a:avLst/>
            <a:gdLst/>
            <a:ahLst/>
            <a:cxnLst/>
            <a:rect l="l" t="t" r="r" b="b"/>
            <a:pathLst>
              <a:path w="264794" h="264794">
                <a:moveTo>
                  <a:pt x="231244" y="0"/>
                </a:moveTo>
                <a:lnTo>
                  <a:pt x="0" y="231540"/>
                </a:lnTo>
                <a:lnTo>
                  <a:pt x="33204" y="264777"/>
                </a:lnTo>
                <a:lnTo>
                  <a:pt x="264442" y="33237"/>
                </a:lnTo>
                <a:lnTo>
                  <a:pt x="231244" y="0"/>
                </a:lnTo>
                <a:close/>
              </a:path>
            </a:pathLst>
          </a:custGeom>
          <a:solidFill>
            <a:srgbClr val="B81A3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021585" y="2440339"/>
            <a:ext cx="122555" cy="155575"/>
          </a:xfrm>
          <a:custGeom>
            <a:avLst/>
            <a:gdLst/>
            <a:ahLst/>
            <a:cxnLst/>
            <a:rect l="l" t="t" r="r" b="b"/>
            <a:pathLst>
              <a:path w="122555" h="155575">
                <a:moveTo>
                  <a:pt x="62838" y="0"/>
                </a:moveTo>
                <a:lnTo>
                  <a:pt x="0" y="0"/>
                </a:lnTo>
                <a:lnTo>
                  <a:pt x="0" y="155541"/>
                </a:lnTo>
                <a:lnTo>
                  <a:pt x="33197" y="155541"/>
                </a:lnTo>
                <a:lnTo>
                  <a:pt x="33197" y="109236"/>
                </a:lnTo>
                <a:lnTo>
                  <a:pt x="68147" y="108827"/>
                </a:lnTo>
                <a:lnTo>
                  <a:pt x="106823" y="92847"/>
                </a:lnTo>
                <a:lnTo>
                  <a:pt x="116760" y="78371"/>
                </a:lnTo>
                <a:lnTo>
                  <a:pt x="33197" y="78371"/>
                </a:lnTo>
                <a:lnTo>
                  <a:pt x="33197" y="30864"/>
                </a:lnTo>
                <a:lnTo>
                  <a:pt x="117057" y="30864"/>
                </a:lnTo>
                <a:lnTo>
                  <a:pt x="113603" y="23741"/>
                </a:lnTo>
                <a:lnTo>
                  <a:pt x="104858" y="13871"/>
                </a:lnTo>
                <a:lnTo>
                  <a:pt x="93349" y="6394"/>
                </a:lnTo>
                <a:lnTo>
                  <a:pt x="79276" y="1656"/>
                </a:lnTo>
                <a:lnTo>
                  <a:pt x="62838" y="0"/>
                </a:lnTo>
                <a:close/>
              </a:path>
              <a:path w="122555" h="155575">
                <a:moveTo>
                  <a:pt x="117057" y="30864"/>
                </a:moveTo>
                <a:lnTo>
                  <a:pt x="33197" y="30864"/>
                </a:lnTo>
                <a:lnTo>
                  <a:pt x="73611" y="33049"/>
                </a:lnTo>
                <a:lnTo>
                  <a:pt x="84013" y="41050"/>
                </a:lnTo>
                <a:lnTo>
                  <a:pt x="87752" y="54626"/>
                </a:lnTo>
                <a:lnTo>
                  <a:pt x="85260" y="65961"/>
                </a:lnTo>
                <a:lnTo>
                  <a:pt x="76090" y="75062"/>
                </a:lnTo>
                <a:lnTo>
                  <a:pt x="60467" y="78371"/>
                </a:lnTo>
                <a:lnTo>
                  <a:pt x="116760" y="78371"/>
                </a:lnTo>
                <a:lnTo>
                  <a:pt x="120300" y="69752"/>
                </a:lnTo>
                <a:lnTo>
                  <a:pt x="122136" y="54626"/>
                </a:lnTo>
                <a:lnTo>
                  <a:pt x="121998" y="49283"/>
                </a:lnTo>
                <a:lnTo>
                  <a:pt x="119383" y="35660"/>
                </a:lnTo>
                <a:lnTo>
                  <a:pt x="117057" y="3086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129493" y="2439153"/>
            <a:ext cx="163830" cy="156845"/>
          </a:xfrm>
          <a:custGeom>
            <a:avLst/>
            <a:gdLst/>
            <a:ahLst/>
            <a:cxnLst/>
            <a:rect l="l" t="t" r="r" b="b"/>
            <a:pathLst>
              <a:path w="163830" h="156844">
                <a:moveTo>
                  <a:pt x="97237" y="0"/>
                </a:moveTo>
                <a:lnTo>
                  <a:pt x="66411" y="0"/>
                </a:lnTo>
                <a:lnTo>
                  <a:pt x="0" y="156727"/>
                </a:lnTo>
                <a:lnTo>
                  <a:pt x="34383" y="156727"/>
                </a:lnTo>
                <a:lnTo>
                  <a:pt x="48626" y="122303"/>
                </a:lnTo>
                <a:lnTo>
                  <a:pt x="149062" y="122303"/>
                </a:lnTo>
                <a:lnTo>
                  <a:pt x="135977" y="91423"/>
                </a:lnTo>
                <a:lnTo>
                  <a:pt x="60483" y="91423"/>
                </a:lnTo>
                <a:lnTo>
                  <a:pt x="81824" y="41558"/>
                </a:lnTo>
                <a:lnTo>
                  <a:pt x="114847" y="41558"/>
                </a:lnTo>
                <a:lnTo>
                  <a:pt x="97237" y="0"/>
                </a:lnTo>
                <a:close/>
              </a:path>
              <a:path w="163830" h="156844">
                <a:moveTo>
                  <a:pt x="149062" y="122303"/>
                </a:moveTo>
                <a:lnTo>
                  <a:pt x="113836" y="122303"/>
                </a:lnTo>
                <a:lnTo>
                  <a:pt x="128080" y="156727"/>
                </a:lnTo>
                <a:lnTo>
                  <a:pt x="163649" y="156727"/>
                </a:lnTo>
                <a:lnTo>
                  <a:pt x="149062" y="122303"/>
                </a:lnTo>
                <a:close/>
              </a:path>
              <a:path w="163830" h="156844">
                <a:moveTo>
                  <a:pt x="114847" y="41558"/>
                </a:moveTo>
                <a:lnTo>
                  <a:pt x="81824" y="41558"/>
                </a:lnTo>
                <a:lnTo>
                  <a:pt x="101980" y="91423"/>
                </a:lnTo>
                <a:lnTo>
                  <a:pt x="135977" y="91423"/>
                </a:lnTo>
                <a:lnTo>
                  <a:pt x="114847" y="4155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314484" y="2440339"/>
            <a:ext cx="134620" cy="155575"/>
          </a:xfrm>
          <a:custGeom>
            <a:avLst/>
            <a:gdLst/>
            <a:ahLst/>
            <a:cxnLst/>
            <a:rect l="l" t="t" r="r" b="b"/>
            <a:pathLst>
              <a:path w="134619" h="155575">
                <a:moveTo>
                  <a:pt x="69968" y="0"/>
                </a:moveTo>
                <a:lnTo>
                  <a:pt x="0" y="0"/>
                </a:lnTo>
                <a:lnTo>
                  <a:pt x="0" y="155541"/>
                </a:lnTo>
                <a:lnTo>
                  <a:pt x="33213" y="155541"/>
                </a:lnTo>
                <a:lnTo>
                  <a:pt x="33213" y="105676"/>
                </a:lnTo>
                <a:lnTo>
                  <a:pt x="107602" y="105676"/>
                </a:lnTo>
                <a:lnTo>
                  <a:pt x="102857" y="96715"/>
                </a:lnTo>
                <a:lnTo>
                  <a:pt x="113514" y="89438"/>
                </a:lnTo>
                <a:lnTo>
                  <a:pt x="121866" y="79650"/>
                </a:lnTo>
                <a:lnTo>
                  <a:pt x="123475" y="75998"/>
                </a:lnTo>
                <a:lnTo>
                  <a:pt x="33213" y="75998"/>
                </a:lnTo>
                <a:lnTo>
                  <a:pt x="33213" y="30864"/>
                </a:lnTo>
                <a:lnTo>
                  <a:pt x="124614" y="30864"/>
                </a:lnTo>
                <a:lnTo>
                  <a:pt x="119259" y="21848"/>
                </a:lnTo>
                <a:lnTo>
                  <a:pt x="108297" y="10147"/>
                </a:lnTo>
                <a:lnTo>
                  <a:pt x="97417" y="4590"/>
                </a:lnTo>
                <a:lnTo>
                  <a:pt x="84642" y="1167"/>
                </a:lnTo>
                <a:lnTo>
                  <a:pt x="69968" y="0"/>
                </a:lnTo>
                <a:close/>
              </a:path>
              <a:path w="134619" h="155575">
                <a:moveTo>
                  <a:pt x="107602" y="105676"/>
                </a:moveTo>
                <a:lnTo>
                  <a:pt x="60483" y="105676"/>
                </a:lnTo>
                <a:lnTo>
                  <a:pt x="93680" y="155541"/>
                </a:lnTo>
                <a:lnTo>
                  <a:pt x="134008" y="155541"/>
                </a:lnTo>
                <a:lnTo>
                  <a:pt x="107602" y="105676"/>
                </a:lnTo>
                <a:close/>
              </a:path>
              <a:path w="134619" h="155575">
                <a:moveTo>
                  <a:pt x="124614" y="30864"/>
                </a:moveTo>
                <a:lnTo>
                  <a:pt x="33213" y="30864"/>
                </a:lnTo>
                <a:lnTo>
                  <a:pt x="80130" y="32800"/>
                </a:lnTo>
                <a:lnTo>
                  <a:pt x="90963" y="40492"/>
                </a:lnTo>
                <a:lnTo>
                  <a:pt x="94866" y="53423"/>
                </a:lnTo>
                <a:lnTo>
                  <a:pt x="92931" y="62909"/>
                </a:lnTo>
                <a:lnTo>
                  <a:pt x="84104" y="72429"/>
                </a:lnTo>
                <a:lnTo>
                  <a:pt x="68782" y="75998"/>
                </a:lnTo>
                <a:lnTo>
                  <a:pt x="123475" y="75998"/>
                </a:lnTo>
                <a:lnTo>
                  <a:pt x="127316" y="67276"/>
                </a:lnTo>
                <a:lnTo>
                  <a:pt x="129265" y="52237"/>
                </a:lnTo>
                <a:lnTo>
                  <a:pt x="128815" y="43923"/>
                </a:lnTo>
                <a:lnTo>
                  <a:pt x="125814" y="32885"/>
                </a:lnTo>
                <a:lnTo>
                  <a:pt x="124614" y="3086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522570" y="2472406"/>
            <a:ext cx="0" cy="123825"/>
          </a:xfrm>
          <a:custGeom>
            <a:avLst/>
            <a:gdLst/>
            <a:ahLst/>
            <a:cxnLst/>
            <a:rect l="l" t="t" r="r" b="b"/>
            <a:pathLst>
              <a:path h="123825">
                <a:moveTo>
                  <a:pt x="0" y="0"/>
                </a:moveTo>
                <a:lnTo>
                  <a:pt x="0" y="123474"/>
                </a:lnTo>
              </a:path>
            </a:pathLst>
          </a:custGeom>
          <a:ln w="35732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459163" y="2456372"/>
            <a:ext cx="128270" cy="0"/>
          </a:xfrm>
          <a:custGeom>
            <a:avLst/>
            <a:gdLst/>
            <a:ahLst/>
            <a:cxnLst/>
            <a:rect l="l" t="t" r="r" b="b"/>
            <a:pathLst>
              <a:path w="128269">
                <a:moveTo>
                  <a:pt x="0" y="0"/>
                </a:moveTo>
                <a:lnTo>
                  <a:pt x="128064" y="0"/>
                </a:lnTo>
              </a:path>
            </a:pathLst>
          </a:custGeom>
          <a:ln w="33336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607462" y="2440339"/>
            <a:ext cx="139065" cy="155575"/>
          </a:xfrm>
          <a:custGeom>
            <a:avLst/>
            <a:gdLst/>
            <a:ahLst/>
            <a:cxnLst/>
            <a:rect l="l" t="t" r="r" b="b"/>
            <a:pathLst>
              <a:path w="139064" h="155575">
                <a:moveTo>
                  <a:pt x="31933" y="0"/>
                </a:moveTo>
                <a:lnTo>
                  <a:pt x="0" y="0"/>
                </a:lnTo>
                <a:lnTo>
                  <a:pt x="0" y="155541"/>
                </a:lnTo>
                <a:lnTo>
                  <a:pt x="34304" y="155541"/>
                </a:lnTo>
                <a:lnTo>
                  <a:pt x="34304" y="56999"/>
                </a:lnTo>
                <a:lnTo>
                  <a:pt x="74845" y="56999"/>
                </a:lnTo>
                <a:lnTo>
                  <a:pt x="31933" y="0"/>
                </a:lnTo>
                <a:close/>
              </a:path>
              <a:path w="139064" h="155575">
                <a:moveTo>
                  <a:pt x="74845" y="56999"/>
                </a:moveTo>
                <a:lnTo>
                  <a:pt x="34304" y="56999"/>
                </a:lnTo>
                <a:lnTo>
                  <a:pt x="109078" y="155541"/>
                </a:lnTo>
                <a:lnTo>
                  <a:pt x="138640" y="155541"/>
                </a:lnTo>
                <a:lnTo>
                  <a:pt x="138640" y="96169"/>
                </a:lnTo>
                <a:lnTo>
                  <a:pt x="104335" y="96169"/>
                </a:lnTo>
                <a:lnTo>
                  <a:pt x="74845" y="56999"/>
                </a:lnTo>
                <a:close/>
              </a:path>
              <a:path w="139064" h="155575">
                <a:moveTo>
                  <a:pt x="138640" y="0"/>
                </a:moveTo>
                <a:lnTo>
                  <a:pt x="104335" y="0"/>
                </a:lnTo>
                <a:lnTo>
                  <a:pt x="104335" y="96169"/>
                </a:lnTo>
                <a:lnTo>
                  <a:pt x="138640" y="96169"/>
                </a:lnTo>
                <a:lnTo>
                  <a:pt x="138640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772186" y="2580327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56" y="0"/>
                </a:lnTo>
              </a:path>
            </a:pathLst>
          </a:custGeom>
          <a:ln w="3303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772186" y="2532685"/>
            <a:ext cx="33655" cy="31750"/>
          </a:xfrm>
          <a:custGeom>
            <a:avLst/>
            <a:gdLst/>
            <a:ahLst/>
            <a:cxnLst/>
            <a:rect l="l" t="t" r="r" b="b"/>
            <a:pathLst>
              <a:path w="33655" h="31750">
                <a:moveTo>
                  <a:pt x="0" y="15880"/>
                </a:moveTo>
                <a:lnTo>
                  <a:pt x="33197" y="15880"/>
                </a:lnTo>
              </a:path>
            </a:pathLst>
          </a:custGeom>
          <a:ln w="3303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772186" y="2517439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4">
                <a:moveTo>
                  <a:pt x="0" y="0"/>
                </a:moveTo>
                <a:lnTo>
                  <a:pt x="106707" y="0"/>
                </a:lnTo>
              </a:path>
            </a:pathLst>
          </a:custGeom>
          <a:ln w="3176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772186" y="2471703"/>
            <a:ext cx="33655" cy="30480"/>
          </a:xfrm>
          <a:custGeom>
            <a:avLst/>
            <a:gdLst/>
            <a:ahLst/>
            <a:cxnLst/>
            <a:rect l="l" t="t" r="r" b="b"/>
            <a:pathLst>
              <a:path w="33655" h="30480">
                <a:moveTo>
                  <a:pt x="0" y="15245"/>
                </a:moveTo>
                <a:lnTo>
                  <a:pt x="33197" y="15245"/>
                </a:lnTo>
              </a:path>
            </a:pathLst>
          </a:custGeom>
          <a:ln w="3176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772186" y="2455822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5">
                <a:moveTo>
                  <a:pt x="0" y="0"/>
                </a:moveTo>
                <a:lnTo>
                  <a:pt x="116192" y="0"/>
                </a:lnTo>
              </a:path>
            </a:pathLst>
          </a:custGeom>
          <a:ln w="3303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915726" y="2440339"/>
            <a:ext cx="134620" cy="155575"/>
          </a:xfrm>
          <a:custGeom>
            <a:avLst/>
            <a:gdLst/>
            <a:ahLst/>
            <a:cxnLst/>
            <a:rect l="l" t="t" r="r" b="b"/>
            <a:pathLst>
              <a:path w="134619" h="155575">
                <a:moveTo>
                  <a:pt x="71138" y="0"/>
                </a:moveTo>
                <a:lnTo>
                  <a:pt x="0" y="0"/>
                </a:lnTo>
                <a:lnTo>
                  <a:pt x="0" y="155541"/>
                </a:lnTo>
                <a:lnTo>
                  <a:pt x="34304" y="155541"/>
                </a:lnTo>
                <a:lnTo>
                  <a:pt x="34304" y="105676"/>
                </a:lnTo>
                <a:lnTo>
                  <a:pt x="107918" y="105676"/>
                </a:lnTo>
                <a:lnTo>
                  <a:pt x="103223" y="96719"/>
                </a:lnTo>
                <a:lnTo>
                  <a:pt x="114053" y="89442"/>
                </a:lnTo>
                <a:lnTo>
                  <a:pt x="122271" y="79654"/>
                </a:lnTo>
                <a:lnTo>
                  <a:pt x="123812" y="75998"/>
                </a:lnTo>
                <a:lnTo>
                  <a:pt x="34304" y="75998"/>
                </a:lnTo>
                <a:lnTo>
                  <a:pt x="34304" y="30864"/>
                </a:lnTo>
                <a:lnTo>
                  <a:pt x="124677" y="30864"/>
                </a:lnTo>
                <a:lnTo>
                  <a:pt x="119690" y="22202"/>
                </a:lnTo>
                <a:lnTo>
                  <a:pt x="109010" y="10617"/>
                </a:lnTo>
                <a:lnTo>
                  <a:pt x="98108" y="4805"/>
                </a:lnTo>
                <a:lnTo>
                  <a:pt x="85432" y="1222"/>
                </a:lnTo>
                <a:lnTo>
                  <a:pt x="71138" y="0"/>
                </a:lnTo>
                <a:close/>
              </a:path>
              <a:path w="134619" h="155575">
                <a:moveTo>
                  <a:pt x="107918" y="105676"/>
                </a:moveTo>
                <a:lnTo>
                  <a:pt x="60546" y="105676"/>
                </a:lnTo>
                <a:lnTo>
                  <a:pt x="93744" y="155541"/>
                </a:lnTo>
                <a:lnTo>
                  <a:pt x="134055" y="155541"/>
                </a:lnTo>
                <a:lnTo>
                  <a:pt x="107918" y="105676"/>
                </a:lnTo>
                <a:close/>
              </a:path>
              <a:path w="134619" h="155575">
                <a:moveTo>
                  <a:pt x="124677" y="30864"/>
                </a:moveTo>
                <a:lnTo>
                  <a:pt x="34304" y="30864"/>
                </a:lnTo>
                <a:lnTo>
                  <a:pt x="80131" y="32783"/>
                </a:lnTo>
                <a:lnTo>
                  <a:pt x="90957" y="40475"/>
                </a:lnTo>
                <a:lnTo>
                  <a:pt x="94850" y="53423"/>
                </a:lnTo>
                <a:lnTo>
                  <a:pt x="92915" y="62909"/>
                </a:lnTo>
                <a:lnTo>
                  <a:pt x="84088" y="72429"/>
                </a:lnTo>
                <a:lnTo>
                  <a:pt x="68766" y="75998"/>
                </a:lnTo>
                <a:lnTo>
                  <a:pt x="123812" y="75998"/>
                </a:lnTo>
                <a:lnTo>
                  <a:pt x="127487" y="67278"/>
                </a:lnTo>
                <a:lnTo>
                  <a:pt x="129313" y="52237"/>
                </a:lnTo>
                <a:lnTo>
                  <a:pt x="128934" y="44463"/>
                </a:lnTo>
                <a:lnTo>
                  <a:pt x="126063" y="33272"/>
                </a:lnTo>
                <a:lnTo>
                  <a:pt x="124677" y="3086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064010" y="2438796"/>
            <a:ext cx="122555" cy="158750"/>
          </a:xfrm>
          <a:custGeom>
            <a:avLst/>
            <a:gdLst/>
            <a:ahLst/>
            <a:cxnLst/>
            <a:rect l="l" t="t" r="r" b="b"/>
            <a:pathLst>
              <a:path w="122555" h="158750">
                <a:moveTo>
                  <a:pt x="20076" y="110779"/>
                </a:moveTo>
                <a:lnTo>
                  <a:pt x="0" y="134524"/>
                </a:lnTo>
                <a:lnTo>
                  <a:pt x="5510" y="139013"/>
                </a:lnTo>
                <a:lnTo>
                  <a:pt x="14952" y="145244"/>
                </a:lnTo>
                <a:lnTo>
                  <a:pt x="63993" y="158143"/>
                </a:lnTo>
                <a:lnTo>
                  <a:pt x="79983" y="158237"/>
                </a:lnTo>
                <a:lnTo>
                  <a:pt x="94309" y="154086"/>
                </a:lnTo>
                <a:lnTo>
                  <a:pt x="105984" y="147125"/>
                </a:lnTo>
                <a:lnTo>
                  <a:pt x="114701" y="137494"/>
                </a:lnTo>
                <a:lnTo>
                  <a:pt x="119190" y="127484"/>
                </a:lnTo>
                <a:lnTo>
                  <a:pt x="54491" y="127484"/>
                </a:lnTo>
                <a:lnTo>
                  <a:pt x="42410" y="123915"/>
                </a:lnTo>
                <a:lnTo>
                  <a:pt x="31060" y="118227"/>
                </a:lnTo>
                <a:lnTo>
                  <a:pt x="20076" y="110779"/>
                </a:lnTo>
                <a:close/>
              </a:path>
              <a:path w="122555" h="158750">
                <a:moveTo>
                  <a:pt x="49146" y="0"/>
                </a:moveTo>
                <a:lnTo>
                  <a:pt x="13639" y="20564"/>
                </a:lnTo>
                <a:lnTo>
                  <a:pt x="5849" y="46661"/>
                </a:lnTo>
                <a:lnTo>
                  <a:pt x="7120" y="58613"/>
                </a:lnTo>
                <a:lnTo>
                  <a:pt x="40466" y="88861"/>
                </a:lnTo>
                <a:lnTo>
                  <a:pt x="76539" y="100605"/>
                </a:lnTo>
                <a:lnTo>
                  <a:pt x="86313" y="106943"/>
                </a:lnTo>
                <a:lnTo>
                  <a:pt x="88843" y="114338"/>
                </a:lnTo>
                <a:lnTo>
                  <a:pt x="85905" y="122062"/>
                </a:lnTo>
                <a:lnTo>
                  <a:pt x="75201" y="126647"/>
                </a:lnTo>
                <a:lnTo>
                  <a:pt x="54491" y="127484"/>
                </a:lnTo>
                <a:lnTo>
                  <a:pt x="119190" y="127484"/>
                </a:lnTo>
                <a:lnTo>
                  <a:pt x="120155" y="125332"/>
                </a:lnTo>
                <a:lnTo>
                  <a:pt x="122041" y="110779"/>
                </a:lnTo>
                <a:lnTo>
                  <a:pt x="121759" y="105060"/>
                </a:lnTo>
                <a:lnTo>
                  <a:pt x="88426" y="69209"/>
                </a:lnTo>
                <a:lnTo>
                  <a:pt x="52183" y="57961"/>
                </a:lnTo>
                <a:lnTo>
                  <a:pt x="42732" y="52029"/>
                </a:lnTo>
                <a:lnTo>
                  <a:pt x="40311" y="44288"/>
                </a:lnTo>
                <a:lnTo>
                  <a:pt x="40395" y="41657"/>
                </a:lnTo>
                <a:lnTo>
                  <a:pt x="46279" y="33447"/>
                </a:lnTo>
                <a:lnTo>
                  <a:pt x="64154" y="30195"/>
                </a:lnTo>
                <a:lnTo>
                  <a:pt x="105925" y="30195"/>
                </a:lnTo>
                <a:lnTo>
                  <a:pt x="112109" y="15275"/>
                </a:lnTo>
                <a:lnTo>
                  <a:pt x="102892" y="9602"/>
                </a:lnTo>
                <a:lnTo>
                  <a:pt x="92369" y="5170"/>
                </a:lnTo>
                <a:lnTo>
                  <a:pt x="80157" y="2047"/>
                </a:lnTo>
                <a:lnTo>
                  <a:pt x="65877" y="301"/>
                </a:lnTo>
                <a:lnTo>
                  <a:pt x="49146" y="0"/>
                </a:lnTo>
                <a:close/>
              </a:path>
              <a:path w="122555" h="158750">
                <a:moveTo>
                  <a:pt x="105925" y="30195"/>
                </a:moveTo>
                <a:lnTo>
                  <a:pt x="64154" y="30195"/>
                </a:lnTo>
                <a:lnTo>
                  <a:pt x="75967" y="32698"/>
                </a:lnTo>
                <a:lnTo>
                  <a:pt x="87763" y="37923"/>
                </a:lnTo>
                <a:lnTo>
                  <a:pt x="99593" y="45474"/>
                </a:lnTo>
                <a:lnTo>
                  <a:pt x="105925" y="3019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227627" y="2439941"/>
            <a:ext cx="0" cy="156845"/>
          </a:xfrm>
          <a:custGeom>
            <a:avLst/>
            <a:gdLst/>
            <a:ahLst/>
            <a:cxnLst/>
            <a:rect l="l" t="t" r="r" b="b"/>
            <a:pathLst>
              <a:path h="156844">
                <a:moveTo>
                  <a:pt x="0" y="0"/>
                </a:moveTo>
                <a:lnTo>
                  <a:pt x="0" y="156266"/>
                </a:lnTo>
              </a:path>
            </a:pathLst>
          </a:custGeom>
          <a:ln w="34467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211028" y="2518074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>
                <a:moveTo>
                  <a:pt x="0" y="0"/>
                </a:moveTo>
                <a:lnTo>
                  <a:pt x="130419" y="0"/>
                </a:lnTo>
              </a:path>
            </a:pathLst>
          </a:custGeom>
          <a:ln w="3303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324217" y="2440339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541"/>
                </a:lnTo>
              </a:path>
            </a:pathLst>
          </a:custGeom>
          <a:ln w="35732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397805" y="2440339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541"/>
                </a:lnTo>
              </a:path>
            </a:pathLst>
          </a:custGeom>
          <a:ln w="35574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452898" y="2440339"/>
            <a:ext cx="123825" cy="155575"/>
          </a:xfrm>
          <a:custGeom>
            <a:avLst/>
            <a:gdLst/>
            <a:ahLst/>
            <a:cxnLst/>
            <a:rect l="l" t="t" r="r" b="b"/>
            <a:pathLst>
              <a:path w="123825" h="155575">
                <a:moveTo>
                  <a:pt x="64024" y="0"/>
                </a:moveTo>
                <a:lnTo>
                  <a:pt x="0" y="0"/>
                </a:lnTo>
                <a:lnTo>
                  <a:pt x="0" y="155541"/>
                </a:lnTo>
                <a:lnTo>
                  <a:pt x="34462" y="155541"/>
                </a:lnTo>
                <a:lnTo>
                  <a:pt x="34462" y="109236"/>
                </a:lnTo>
                <a:lnTo>
                  <a:pt x="69059" y="108835"/>
                </a:lnTo>
                <a:lnTo>
                  <a:pt x="107572" y="92870"/>
                </a:lnTo>
                <a:lnTo>
                  <a:pt x="117752" y="78371"/>
                </a:lnTo>
                <a:lnTo>
                  <a:pt x="34462" y="78371"/>
                </a:lnTo>
                <a:lnTo>
                  <a:pt x="34462" y="30864"/>
                </a:lnTo>
                <a:lnTo>
                  <a:pt x="118240" y="30864"/>
                </a:lnTo>
                <a:lnTo>
                  <a:pt x="114798" y="23747"/>
                </a:lnTo>
                <a:lnTo>
                  <a:pt x="106066" y="13875"/>
                </a:lnTo>
                <a:lnTo>
                  <a:pt x="94563" y="6396"/>
                </a:lnTo>
                <a:lnTo>
                  <a:pt x="80484" y="1656"/>
                </a:lnTo>
                <a:lnTo>
                  <a:pt x="64024" y="0"/>
                </a:lnTo>
                <a:close/>
              </a:path>
              <a:path w="123825" h="155575">
                <a:moveTo>
                  <a:pt x="118240" y="30864"/>
                </a:moveTo>
                <a:lnTo>
                  <a:pt x="34462" y="30864"/>
                </a:lnTo>
                <a:lnTo>
                  <a:pt x="75082" y="33301"/>
                </a:lnTo>
                <a:lnTo>
                  <a:pt x="85369" y="41312"/>
                </a:lnTo>
                <a:lnTo>
                  <a:pt x="89001" y="54626"/>
                </a:lnTo>
                <a:lnTo>
                  <a:pt x="86254" y="65991"/>
                </a:lnTo>
                <a:lnTo>
                  <a:pt x="76745" y="75070"/>
                </a:lnTo>
                <a:lnTo>
                  <a:pt x="61652" y="78371"/>
                </a:lnTo>
                <a:lnTo>
                  <a:pt x="117752" y="78371"/>
                </a:lnTo>
                <a:lnTo>
                  <a:pt x="121396" y="69764"/>
                </a:lnTo>
                <a:lnTo>
                  <a:pt x="123305" y="54626"/>
                </a:lnTo>
                <a:lnTo>
                  <a:pt x="123169" y="49296"/>
                </a:lnTo>
                <a:lnTo>
                  <a:pt x="120564" y="35669"/>
                </a:lnTo>
                <a:lnTo>
                  <a:pt x="118240" y="3086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270022" y="2685141"/>
            <a:ext cx="0" cy="149225"/>
          </a:xfrm>
          <a:custGeom>
            <a:avLst/>
            <a:gdLst/>
            <a:ahLst/>
            <a:cxnLst/>
            <a:rect l="l" t="t" r="r" b="b"/>
            <a:pathLst>
              <a:path h="149225">
                <a:moveTo>
                  <a:pt x="0" y="0"/>
                </a:moveTo>
                <a:lnTo>
                  <a:pt x="0" y="148642"/>
                </a:lnTo>
              </a:path>
            </a:pathLst>
          </a:custGeom>
          <a:ln w="19054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261130" y="2757556"/>
            <a:ext cx="102235" cy="0"/>
          </a:xfrm>
          <a:custGeom>
            <a:avLst/>
            <a:gdLst/>
            <a:ahLst/>
            <a:cxnLst/>
            <a:rect l="l" t="t" r="r" b="b"/>
            <a:pathLst>
              <a:path w="102235">
                <a:moveTo>
                  <a:pt x="0" y="0"/>
                </a:moveTo>
                <a:lnTo>
                  <a:pt x="101980" y="0"/>
                </a:lnTo>
              </a:path>
            </a:pathLst>
          </a:custGeom>
          <a:ln w="16515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261130" y="2685775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465" y="0"/>
                </a:lnTo>
              </a:path>
            </a:pathLst>
          </a:custGeom>
          <a:ln w="17785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395122" y="2676614"/>
            <a:ext cx="159385" cy="158115"/>
          </a:xfrm>
          <a:custGeom>
            <a:avLst/>
            <a:gdLst/>
            <a:ahLst/>
            <a:cxnLst/>
            <a:rect l="l" t="t" r="r" b="b"/>
            <a:pathLst>
              <a:path w="159385" h="158114">
                <a:moveTo>
                  <a:pt x="65587" y="0"/>
                </a:moveTo>
                <a:lnTo>
                  <a:pt x="27753" y="18016"/>
                </a:lnTo>
                <a:lnTo>
                  <a:pt x="4781" y="51906"/>
                </a:lnTo>
                <a:lnTo>
                  <a:pt x="0" y="79569"/>
                </a:lnTo>
                <a:lnTo>
                  <a:pt x="458" y="88346"/>
                </a:lnTo>
                <a:lnTo>
                  <a:pt x="22023" y="133745"/>
                </a:lnTo>
                <a:lnTo>
                  <a:pt x="58755" y="154164"/>
                </a:lnTo>
                <a:lnTo>
                  <a:pt x="92696" y="158115"/>
                </a:lnTo>
                <a:lnTo>
                  <a:pt x="107026" y="154560"/>
                </a:lnTo>
                <a:lnTo>
                  <a:pt x="119917" y="148681"/>
                </a:lnTo>
                <a:lnTo>
                  <a:pt x="129295" y="142101"/>
                </a:lnTo>
                <a:lnTo>
                  <a:pt x="65627" y="142101"/>
                </a:lnTo>
                <a:lnTo>
                  <a:pt x="52437" y="137260"/>
                </a:lnTo>
                <a:lnTo>
                  <a:pt x="24836" y="107553"/>
                </a:lnTo>
                <a:lnTo>
                  <a:pt x="18970" y="79569"/>
                </a:lnTo>
                <a:lnTo>
                  <a:pt x="19659" y="68632"/>
                </a:lnTo>
                <a:lnTo>
                  <a:pt x="46917" y="27316"/>
                </a:lnTo>
                <a:lnTo>
                  <a:pt x="93270" y="16967"/>
                </a:lnTo>
                <a:lnTo>
                  <a:pt x="127850" y="16967"/>
                </a:lnTo>
                <a:lnTo>
                  <a:pt x="126190" y="15628"/>
                </a:lnTo>
                <a:lnTo>
                  <a:pt x="113885" y="8833"/>
                </a:lnTo>
                <a:lnTo>
                  <a:pt x="99670" y="3823"/>
                </a:lnTo>
                <a:lnTo>
                  <a:pt x="83564" y="809"/>
                </a:lnTo>
                <a:lnTo>
                  <a:pt x="65587" y="0"/>
                </a:lnTo>
                <a:close/>
              </a:path>
              <a:path w="159385" h="158114">
                <a:moveTo>
                  <a:pt x="127850" y="16967"/>
                </a:moveTo>
                <a:lnTo>
                  <a:pt x="93270" y="16967"/>
                </a:lnTo>
                <a:lnTo>
                  <a:pt x="106449" y="21665"/>
                </a:lnTo>
                <a:lnTo>
                  <a:pt x="117813" y="29169"/>
                </a:lnTo>
                <a:lnTo>
                  <a:pt x="127103" y="39094"/>
                </a:lnTo>
                <a:lnTo>
                  <a:pt x="134059" y="51058"/>
                </a:lnTo>
                <a:lnTo>
                  <a:pt x="138424" y="64677"/>
                </a:lnTo>
                <a:lnTo>
                  <a:pt x="139936" y="79569"/>
                </a:lnTo>
                <a:lnTo>
                  <a:pt x="139133" y="90378"/>
                </a:lnTo>
                <a:lnTo>
                  <a:pt x="111665" y="131900"/>
                </a:lnTo>
                <a:lnTo>
                  <a:pt x="65627" y="142101"/>
                </a:lnTo>
                <a:lnTo>
                  <a:pt x="129295" y="142101"/>
                </a:lnTo>
                <a:lnTo>
                  <a:pt x="154186" y="107274"/>
                </a:lnTo>
                <a:lnTo>
                  <a:pt x="158906" y="79569"/>
                </a:lnTo>
                <a:lnTo>
                  <a:pt x="158385" y="69036"/>
                </a:lnTo>
                <a:lnTo>
                  <a:pt x="155921" y="56463"/>
                </a:lnTo>
                <a:lnTo>
                  <a:pt x="151450" y="44625"/>
                </a:lnTo>
                <a:lnTo>
                  <a:pt x="144992" y="33734"/>
                </a:lnTo>
                <a:lnTo>
                  <a:pt x="136565" y="23998"/>
                </a:lnTo>
                <a:lnTo>
                  <a:pt x="127850" y="16967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584855" y="2677812"/>
            <a:ext cx="128270" cy="155575"/>
          </a:xfrm>
          <a:custGeom>
            <a:avLst/>
            <a:gdLst/>
            <a:ahLst/>
            <a:cxnLst/>
            <a:rect l="l" t="t" r="r" b="b"/>
            <a:pathLst>
              <a:path w="128269" h="155575">
                <a:moveTo>
                  <a:pt x="66395" y="0"/>
                </a:moveTo>
                <a:lnTo>
                  <a:pt x="0" y="0"/>
                </a:lnTo>
                <a:lnTo>
                  <a:pt x="0" y="155541"/>
                </a:lnTo>
                <a:lnTo>
                  <a:pt x="17863" y="155541"/>
                </a:lnTo>
                <a:lnTo>
                  <a:pt x="17863" y="94982"/>
                </a:lnTo>
                <a:lnTo>
                  <a:pt x="97418" y="94982"/>
                </a:lnTo>
                <a:lnTo>
                  <a:pt x="94219" y="88657"/>
                </a:lnTo>
                <a:lnTo>
                  <a:pt x="106174" y="81980"/>
                </a:lnTo>
                <a:lnTo>
                  <a:pt x="108568" y="79558"/>
                </a:lnTo>
                <a:lnTo>
                  <a:pt x="17863" y="79558"/>
                </a:lnTo>
                <a:lnTo>
                  <a:pt x="17863" y="16626"/>
                </a:lnTo>
                <a:lnTo>
                  <a:pt x="110202" y="16626"/>
                </a:lnTo>
                <a:lnTo>
                  <a:pt x="104517" y="10182"/>
                </a:lnTo>
                <a:lnTo>
                  <a:pt x="93563" y="4704"/>
                </a:lnTo>
                <a:lnTo>
                  <a:pt x="80802" y="1220"/>
                </a:lnTo>
                <a:lnTo>
                  <a:pt x="66395" y="0"/>
                </a:lnTo>
                <a:close/>
              </a:path>
              <a:path w="128269" h="155575">
                <a:moveTo>
                  <a:pt x="97418" y="94982"/>
                </a:moveTo>
                <a:lnTo>
                  <a:pt x="61652" y="94982"/>
                </a:lnTo>
                <a:lnTo>
                  <a:pt x="106707" y="155541"/>
                </a:lnTo>
                <a:lnTo>
                  <a:pt x="128048" y="155541"/>
                </a:lnTo>
                <a:lnTo>
                  <a:pt x="97418" y="94982"/>
                </a:lnTo>
                <a:close/>
              </a:path>
              <a:path w="128269" h="155575">
                <a:moveTo>
                  <a:pt x="110202" y="16626"/>
                </a:moveTo>
                <a:lnTo>
                  <a:pt x="17863" y="16626"/>
                </a:lnTo>
                <a:lnTo>
                  <a:pt x="82032" y="18770"/>
                </a:lnTo>
                <a:lnTo>
                  <a:pt x="94739" y="24924"/>
                </a:lnTo>
                <a:lnTo>
                  <a:pt x="102788" y="34646"/>
                </a:lnTo>
                <a:lnTo>
                  <a:pt x="105600" y="47491"/>
                </a:lnTo>
                <a:lnTo>
                  <a:pt x="105591" y="48321"/>
                </a:lnTo>
                <a:lnTo>
                  <a:pt x="102392" y="61505"/>
                </a:lnTo>
                <a:lnTo>
                  <a:pt x="94040" y="71320"/>
                </a:lnTo>
                <a:lnTo>
                  <a:pt x="81388" y="77445"/>
                </a:lnTo>
                <a:lnTo>
                  <a:pt x="65288" y="79558"/>
                </a:lnTo>
                <a:lnTo>
                  <a:pt x="108568" y="79558"/>
                </a:lnTo>
                <a:lnTo>
                  <a:pt x="115349" y="72695"/>
                </a:lnTo>
                <a:lnTo>
                  <a:pt x="121231" y="60803"/>
                </a:lnTo>
                <a:lnTo>
                  <a:pt x="123136" y="47491"/>
                </a:lnTo>
                <a:lnTo>
                  <a:pt x="123245" y="44031"/>
                </a:lnTo>
                <a:lnTo>
                  <a:pt x="121049" y="33197"/>
                </a:lnTo>
                <a:lnTo>
                  <a:pt x="115083" y="22159"/>
                </a:lnTo>
                <a:lnTo>
                  <a:pt x="110202" y="1662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788785" y="2677812"/>
            <a:ext cx="122555" cy="155575"/>
          </a:xfrm>
          <a:custGeom>
            <a:avLst/>
            <a:gdLst/>
            <a:ahLst/>
            <a:cxnLst/>
            <a:rect l="l" t="t" r="r" b="b"/>
            <a:pathLst>
              <a:path w="122555" h="155575">
                <a:moveTo>
                  <a:pt x="62917" y="0"/>
                </a:moveTo>
                <a:lnTo>
                  <a:pt x="0" y="0"/>
                </a:lnTo>
                <a:lnTo>
                  <a:pt x="0" y="155541"/>
                </a:lnTo>
                <a:lnTo>
                  <a:pt x="34462" y="155541"/>
                </a:lnTo>
                <a:lnTo>
                  <a:pt x="34462" y="109236"/>
                </a:lnTo>
                <a:lnTo>
                  <a:pt x="68131" y="108917"/>
                </a:lnTo>
                <a:lnTo>
                  <a:pt x="106664" y="93139"/>
                </a:lnTo>
                <a:lnTo>
                  <a:pt x="116811" y="78371"/>
                </a:lnTo>
                <a:lnTo>
                  <a:pt x="34462" y="78371"/>
                </a:lnTo>
                <a:lnTo>
                  <a:pt x="34462" y="30864"/>
                </a:lnTo>
                <a:lnTo>
                  <a:pt x="117311" y="30864"/>
                </a:lnTo>
                <a:lnTo>
                  <a:pt x="113970" y="23747"/>
                </a:lnTo>
                <a:lnTo>
                  <a:pt x="105392" y="13875"/>
                </a:lnTo>
                <a:lnTo>
                  <a:pt x="93947" y="6396"/>
                </a:lnTo>
                <a:lnTo>
                  <a:pt x="79751" y="1656"/>
                </a:lnTo>
                <a:lnTo>
                  <a:pt x="62917" y="0"/>
                </a:lnTo>
                <a:close/>
              </a:path>
              <a:path w="122555" h="155575">
                <a:moveTo>
                  <a:pt x="117311" y="30864"/>
                </a:moveTo>
                <a:lnTo>
                  <a:pt x="34462" y="30864"/>
                </a:lnTo>
                <a:lnTo>
                  <a:pt x="73603" y="33025"/>
                </a:lnTo>
                <a:lnTo>
                  <a:pt x="84003" y="41021"/>
                </a:lnTo>
                <a:lnTo>
                  <a:pt x="87736" y="54610"/>
                </a:lnTo>
                <a:lnTo>
                  <a:pt x="85556" y="65367"/>
                </a:lnTo>
                <a:lnTo>
                  <a:pt x="76701" y="74898"/>
                </a:lnTo>
                <a:lnTo>
                  <a:pt x="61652" y="78371"/>
                </a:lnTo>
                <a:lnTo>
                  <a:pt x="116811" y="78371"/>
                </a:lnTo>
                <a:lnTo>
                  <a:pt x="120323" y="69894"/>
                </a:lnTo>
                <a:lnTo>
                  <a:pt x="122199" y="54610"/>
                </a:lnTo>
                <a:lnTo>
                  <a:pt x="122069" y="49296"/>
                </a:lnTo>
                <a:lnTo>
                  <a:pt x="119567" y="35669"/>
                </a:lnTo>
                <a:lnTo>
                  <a:pt x="117311" y="3086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928689" y="2677812"/>
            <a:ext cx="135890" cy="157480"/>
          </a:xfrm>
          <a:custGeom>
            <a:avLst/>
            <a:gdLst/>
            <a:ahLst/>
            <a:cxnLst/>
            <a:rect l="l" t="t" r="r" b="b"/>
            <a:pathLst>
              <a:path w="135889" h="157480">
                <a:moveTo>
                  <a:pt x="34462" y="0"/>
                </a:moveTo>
                <a:lnTo>
                  <a:pt x="0" y="0"/>
                </a:lnTo>
                <a:lnTo>
                  <a:pt x="58" y="92783"/>
                </a:lnTo>
                <a:lnTo>
                  <a:pt x="11738" y="132122"/>
                </a:lnTo>
                <a:lnTo>
                  <a:pt x="44344" y="153517"/>
                </a:lnTo>
                <a:lnTo>
                  <a:pt x="78174" y="157398"/>
                </a:lnTo>
                <a:lnTo>
                  <a:pt x="92489" y="154685"/>
                </a:lnTo>
                <a:lnTo>
                  <a:pt x="104989" y="149618"/>
                </a:lnTo>
                <a:lnTo>
                  <a:pt x="115532" y="142165"/>
                </a:lnTo>
                <a:lnTo>
                  <a:pt x="123978" y="132295"/>
                </a:lnTo>
                <a:lnTo>
                  <a:pt x="126624" y="127045"/>
                </a:lnTo>
                <a:lnTo>
                  <a:pt x="66968" y="127045"/>
                </a:lnTo>
                <a:lnTo>
                  <a:pt x="53069" y="124437"/>
                </a:lnTo>
                <a:lnTo>
                  <a:pt x="42875" y="117037"/>
                </a:lnTo>
                <a:lnTo>
                  <a:pt x="36601" y="104845"/>
                </a:lnTo>
                <a:lnTo>
                  <a:pt x="34611" y="89050"/>
                </a:lnTo>
                <a:lnTo>
                  <a:pt x="34462" y="0"/>
                </a:lnTo>
                <a:close/>
              </a:path>
              <a:path w="135889" h="157480">
                <a:moveTo>
                  <a:pt x="135320" y="0"/>
                </a:moveTo>
                <a:lnTo>
                  <a:pt x="100857" y="0"/>
                </a:lnTo>
                <a:lnTo>
                  <a:pt x="100857" y="89225"/>
                </a:lnTo>
                <a:lnTo>
                  <a:pt x="98472" y="105605"/>
                </a:lnTo>
                <a:lnTo>
                  <a:pt x="91719" y="117443"/>
                </a:lnTo>
                <a:lnTo>
                  <a:pt x="81062" y="124627"/>
                </a:lnTo>
                <a:lnTo>
                  <a:pt x="66968" y="127045"/>
                </a:lnTo>
                <a:lnTo>
                  <a:pt x="126624" y="127045"/>
                </a:lnTo>
                <a:lnTo>
                  <a:pt x="130185" y="119976"/>
                </a:lnTo>
                <a:lnTo>
                  <a:pt x="133902" y="105605"/>
                </a:lnTo>
                <a:lnTo>
                  <a:pt x="134038" y="104845"/>
                </a:lnTo>
                <a:lnTo>
                  <a:pt x="135217" y="89225"/>
                </a:lnTo>
                <a:lnTo>
                  <a:pt x="135320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087722" y="2677812"/>
            <a:ext cx="132080" cy="155575"/>
          </a:xfrm>
          <a:custGeom>
            <a:avLst/>
            <a:gdLst/>
            <a:ahLst/>
            <a:cxnLst/>
            <a:rect l="l" t="t" r="r" b="b"/>
            <a:pathLst>
              <a:path w="132080" h="155575">
                <a:moveTo>
                  <a:pt x="71138" y="0"/>
                </a:moveTo>
                <a:lnTo>
                  <a:pt x="0" y="0"/>
                </a:lnTo>
                <a:lnTo>
                  <a:pt x="0" y="155541"/>
                </a:lnTo>
                <a:lnTo>
                  <a:pt x="85267" y="154937"/>
                </a:lnTo>
                <a:lnTo>
                  <a:pt x="123263" y="137615"/>
                </a:lnTo>
                <a:lnTo>
                  <a:pt x="129492" y="125863"/>
                </a:lnTo>
                <a:lnTo>
                  <a:pt x="33197" y="125863"/>
                </a:lnTo>
                <a:lnTo>
                  <a:pt x="33197" y="91423"/>
                </a:lnTo>
                <a:lnTo>
                  <a:pt x="126024" y="91423"/>
                </a:lnTo>
                <a:lnTo>
                  <a:pt x="124946" y="88984"/>
                </a:lnTo>
                <a:lnTo>
                  <a:pt x="116061" y="80115"/>
                </a:lnTo>
                <a:lnTo>
                  <a:pt x="104048" y="73503"/>
                </a:lnTo>
                <a:lnTo>
                  <a:pt x="113869" y="65534"/>
                </a:lnTo>
                <a:lnTo>
                  <a:pt x="115541" y="62931"/>
                </a:lnTo>
                <a:lnTo>
                  <a:pt x="33197" y="62931"/>
                </a:lnTo>
                <a:lnTo>
                  <a:pt x="33197" y="29678"/>
                </a:lnTo>
                <a:lnTo>
                  <a:pt x="121243" y="29678"/>
                </a:lnTo>
                <a:lnTo>
                  <a:pt x="118289" y="22248"/>
                </a:lnTo>
                <a:lnTo>
                  <a:pt x="108613" y="10782"/>
                </a:lnTo>
                <a:lnTo>
                  <a:pt x="98184" y="4790"/>
                </a:lnTo>
                <a:lnTo>
                  <a:pt x="85630" y="1197"/>
                </a:lnTo>
                <a:lnTo>
                  <a:pt x="71138" y="0"/>
                </a:lnTo>
                <a:close/>
              </a:path>
              <a:path w="132080" h="155575">
                <a:moveTo>
                  <a:pt x="126024" y="91423"/>
                </a:moveTo>
                <a:lnTo>
                  <a:pt x="72244" y="91423"/>
                </a:lnTo>
                <a:lnTo>
                  <a:pt x="79723" y="91838"/>
                </a:lnTo>
                <a:lnTo>
                  <a:pt x="93122" y="97118"/>
                </a:lnTo>
                <a:lnTo>
                  <a:pt x="97221" y="108049"/>
                </a:lnTo>
                <a:lnTo>
                  <a:pt x="96844" y="112958"/>
                </a:lnTo>
                <a:lnTo>
                  <a:pt x="89549" y="122534"/>
                </a:lnTo>
                <a:lnTo>
                  <a:pt x="73509" y="125863"/>
                </a:lnTo>
                <a:lnTo>
                  <a:pt x="129492" y="125863"/>
                </a:lnTo>
                <a:lnTo>
                  <a:pt x="131526" y="112795"/>
                </a:lnTo>
                <a:lnTo>
                  <a:pt x="130223" y="100917"/>
                </a:lnTo>
                <a:lnTo>
                  <a:pt x="126024" y="91423"/>
                </a:lnTo>
                <a:close/>
              </a:path>
              <a:path w="132080" h="155575">
                <a:moveTo>
                  <a:pt x="121243" y="29678"/>
                </a:moveTo>
                <a:lnTo>
                  <a:pt x="33197" y="29678"/>
                </a:lnTo>
                <a:lnTo>
                  <a:pt x="70118" y="29824"/>
                </a:lnTo>
                <a:lnTo>
                  <a:pt x="83954" y="34788"/>
                </a:lnTo>
                <a:lnTo>
                  <a:pt x="88843" y="46304"/>
                </a:lnTo>
                <a:lnTo>
                  <a:pt x="88217" y="51170"/>
                </a:lnTo>
                <a:lnTo>
                  <a:pt x="80130" y="60174"/>
                </a:lnTo>
                <a:lnTo>
                  <a:pt x="64024" y="62931"/>
                </a:lnTo>
                <a:lnTo>
                  <a:pt x="115541" y="62931"/>
                </a:lnTo>
                <a:lnTo>
                  <a:pt x="120727" y="54857"/>
                </a:lnTo>
                <a:lnTo>
                  <a:pt x="123305" y="40372"/>
                </a:lnTo>
                <a:lnTo>
                  <a:pt x="122676" y="33281"/>
                </a:lnTo>
                <a:lnTo>
                  <a:pt x="121243" y="2967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245333" y="2817903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449" y="0"/>
                </a:lnTo>
              </a:path>
            </a:pathLst>
          </a:custGeom>
          <a:ln w="3303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261931" y="2677517"/>
            <a:ext cx="0" cy="125095"/>
          </a:xfrm>
          <a:custGeom>
            <a:avLst/>
            <a:gdLst/>
            <a:ahLst/>
            <a:cxnLst/>
            <a:rect l="l" t="t" r="r" b="b"/>
            <a:pathLst>
              <a:path h="125094">
                <a:moveTo>
                  <a:pt x="0" y="0"/>
                </a:moveTo>
                <a:lnTo>
                  <a:pt x="0" y="124505"/>
                </a:lnTo>
              </a:path>
            </a:pathLst>
          </a:custGeom>
          <a:ln w="34467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399623" y="267781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541"/>
                </a:lnTo>
              </a:path>
            </a:pathLst>
          </a:custGeom>
          <a:ln w="34467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443413" y="2676687"/>
            <a:ext cx="142875" cy="159385"/>
          </a:xfrm>
          <a:custGeom>
            <a:avLst/>
            <a:gdLst/>
            <a:ahLst/>
            <a:cxnLst/>
            <a:rect l="l" t="t" r="r" b="b"/>
            <a:pathLst>
              <a:path w="142875" h="159385">
                <a:moveTo>
                  <a:pt x="65569" y="0"/>
                </a:moveTo>
                <a:lnTo>
                  <a:pt x="27574" y="17488"/>
                </a:lnTo>
                <a:lnTo>
                  <a:pt x="4725" y="51058"/>
                </a:lnTo>
                <a:lnTo>
                  <a:pt x="0" y="79496"/>
                </a:lnTo>
                <a:lnTo>
                  <a:pt x="55" y="82677"/>
                </a:lnTo>
                <a:lnTo>
                  <a:pt x="11547" y="121821"/>
                </a:lnTo>
                <a:lnTo>
                  <a:pt x="41064" y="148867"/>
                </a:lnTo>
                <a:lnTo>
                  <a:pt x="85740" y="158873"/>
                </a:lnTo>
                <a:lnTo>
                  <a:pt x="100201" y="156991"/>
                </a:lnTo>
                <a:lnTo>
                  <a:pt x="112734" y="153154"/>
                </a:lnTo>
                <a:lnTo>
                  <a:pt x="123690" y="147545"/>
                </a:lnTo>
                <a:lnTo>
                  <a:pt x="133420" y="140344"/>
                </a:lnTo>
                <a:lnTo>
                  <a:pt x="142276" y="131733"/>
                </a:lnTo>
                <a:lnTo>
                  <a:pt x="135688" y="128052"/>
                </a:lnTo>
                <a:lnTo>
                  <a:pt x="77196" y="128052"/>
                </a:lnTo>
                <a:lnTo>
                  <a:pt x="63169" y="124708"/>
                </a:lnTo>
                <a:lnTo>
                  <a:pt x="51633" y="117380"/>
                </a:lnTo>
                <a:lnTo>
                  <a:pt x="42948" y="106869"/>
                </a:lnTo>
                <a:lnTo>
                  <a:pt x="37473" y="93974"/>
                </a:lnTo>
                <a:lnTo>
                  <a:pt x="35569" y="79496"/>
                </a:lnTo>
                <a:lnTo>
                  <a:pt x="35923" y="72173"/>
                </a:lnTo>
                <a:lnTo>
                  <a:pt x="56497" y="38716"/>
                </a:lnTo>
                <a:lnTo>
                  <a:pt x="85401" y="30998"/>
                </a:lnTo>
                <a:lnTo>
                  <a:pt x="131797" y="30998"/>
                </a:lnTo>
                <a:lnTo>
                  <a:pt x="139311" y="20684"/>
                </a:lnTo>
                <a:lnTo>
                  <a:pt x="100092" y="1889"/>
                </a:lnTo>
                <a:lnTo>
                  <a:pt x="84519" y="197"/>
                </a:lnTo>
                <a:lnTo>
                  <a:pt x="65569" y="0"/>
                </a:lnTo>
                <a:close/>
              </a:path>
              <a:path w="142875" h="159385">
                <a:moveTo>
                  <a:pt x="113688" y="115759"/>
                </a:moveTo>
                <a:lnTo>
                  <a:pt x="103455" y="122463"/>
                </a:lnTo>
                <a:lnTo>
                  <a:pt x="91599" y="126656"/>
                </a:lnTo>
                <a:lnTo>
                  <a:pt x="77196" y="128052"/>
                </a:lnTo>
                <a:lnTo>
                  <a:pt x="135688" y="128052"/>
                </a:lnTo>
                <a:lnTo>
                  <a:pt x="113688" y="115759"/>
                </a:lnTo>
                <a:close/>
              </a:path>
              <a:path w="142875" h="159385">
                <a:moveTo>
                  <a:pt x="131797" y="30998"/>
                </a:moveTo>
                <a:lnTo>
                  <a:pt x="85401" y="30998"/>
                </a:lnTo>
                <a:lnTo>
                  <a:pt x="97841" y="33628"/>
                </a:lnTo>
                <a:lnTo>
                  <a:pt x="109123" y="39169"/>
                </a:lnTo>
                <a:lnTo>
                  <a:pt x="119828" y="47429"/>
                </a:lnTo>
                <a:lnTo>
                  <a:pt x="131797" y="3099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648606" y="2676269"/>
            <a:ext cx="123825" cy="158750"/>
          </a:xfrm>
          <a:custGeom>
            <a:avLst/>
            <a:gdLst/>
            <a:ahLst/>
            <a:cxnLst/>
            <a:rect l="l" t="t" r="r" b="b"/>
            <a:pathLst>
              <a:path w="123825" h="158750">
                <a:moveTo>
                  <a:pt x="20076" y="110779"/>
                </a:moveTo>
                <a:lnTo>
                  <a:pt x="0" y="134524"/>
                </a:lnTo>
                <a:lnTo>
                  <a:pt x="6028" y="139400"/>
                </a:lnTo>
                <a:lnTo>
                  <a:pt x="15437" y="145511"/>
                </a:lnTo>
                <a:lnTo>
                  <a:pt x="64659" y="158150"/>
                </a:lnTo>
                <a:lnTo>
                  <a:pt x="80833" y="158237"/>
                </a:lnTo>
                <a:lnTo>
                  <a:pt x="95013" y="154086"/>
                </a:lnTo>
                <a:lnTo>
                  <a:pt x="106766" y="147125"/>
                </a:lnTo>
                <a:lnTo>
                  <a:pt x="115677" y="137494"/>
                </a:lnTo>
                <a:lnTo>
                  <a:pt x="120330" y="127482"/>
                </a:lnTo>
                <a:lnTo>
                  <a:pt x="54491" y="127482"/>
                </a:lnTo>
                <a:lnTo>
                  <a:pt x="42410" y="123909"/>
                </a:lnTo>
                <a:lnTo>
                  <a:pt x="31060" y="118221"/>
                </a:lnTo>
                <a:lnTo>
                  <a:pt x="20076" y="110779"/>
                </a:lnTo>
                <a:close/>
              </a:path>
              <a:path w="123825" h="158750">
                <a:moveTo>
                  <a:pt x="49146" y="0"/>
                </a:moveTo>
                <a:lnTo>
                  <a:pt x="13639" y="20564"/>
                </a:lnTo>
                <a:lnTo>
                  <a:pt x="5849" y="46661"/>
                </a:lnTo>
                <a:lnTo>
                  <a:pt x="7034" y="58245"/>
                </a:lnTo>
                <a:lnTo>
                  <a:pt x="40164" y="88679"/>
                </a:lnTo>
                <a:lnTo>
                  <a:pt x="76156" y="100288"/>
                </a:lnTo>
                <a:lnTo>
                  <a:pt x="86215" y="106775"/>
                </a:lnTo>
                <a:lnTo>
                  <a:pt x="88843" y="114338"/>
                </a:lnTo>
                <a:lnTo>
                  <a:pt x="85905" y="122062"/>
                </a:lnTo>
                <a:lnTo>
                  <a:pt x="75201" y="126647"/>
                </a:lnTo>
                <a:lnTo>
                  <a:pt x="54491" y="127482"/>
                </a:lnTo>
                <a:lnTo>
                  <a:pt x="120330" y="127482"/>
                </a:lnTo>
                <a:lnTo>
                  <a:pt x="121329" y="125332"/>
                </a:lnTo>
                <a:lnTo>
                  <a:pt x="123305" y="110779"/>
                </a:lnTo>
                <a:lnTo>
                  <a:pt x="122916" y="104137"/>
                </a:lnTo>
                <a:lnTo>
                  <a:pt x="88742" y="69135"/>
                </a:lnTo>
                <a:lnTo>
                  <a:pt x="52183" y="57961"/>
                </a:lnTo>
                <a:lnTo>
                  <a:pt x="42732" y="52029"/>
                </a:lnTo>
                <a:lnTo>
                  <a:pt x="40311" y="44288"/>
                </a:lnTo>
                <a:lnTo>
                  <a:pt x="40505" y="41118"/>
                </a:lnTo>
                <a:lnTo>
                  <a:pt x="47252" y="33288"/>
                </a:lnTo>
                <a:lnTo>
                  <a:pt x="65004" y="30276"/>
                </a:lnTo>
                <a:lnTo>
                  <a:pt x="106404" y="30276"/>
                </a:lnTo>
                <a:lnTo>
                  <a:pt x="112230" y="14756"/>
                </a:lnTo>
                <a:lnTo>
                  <a:pt x="102670" y="9267"/>
                </a:lnTo>
                <a:lnTo>
                  <a:pt x="91984" y="4982"/>
                </a:lnTo>
                <a:lnTo>
                  <a:pt x="79771" y="1966"/>
                </a:lnTo>
                <a:lnTo>
                  <a:pt x="65626" y="284"/>
                </a:lnTo>
                <a:lnTo>
                  <a:pt x="49146" y="0"/>
                </a:lnTo>
                <a:close/>
              </a:path>
              <a:path w="123825" h="158750">
                <a:moveTo>
                  <a:pt x="106404" y="30276"/>
                </a:moveTo>
                <a:lnTo>
                  <a:pt x="65004" y="30276"/>
                </a:lnTo>
                <a:lnTo>
                  <a:pt x="76608" y="32889"/>
                </a:lnTo>
                <a:lnTo>
                  <a:pt x="88434" y="38078"/>
                </a:lnTo>
                <a:lnTo>
                  <a:pt x="100699" y="45474"/>
                </a:lnTo>
                <a:lnTo>
                  <a:pt x="106404" y="3027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793254" y="2817903"/>
            <a:ext cx="118745" cy="0"/>
          </a:xfrm>
          <a:custGeom>
            <a:avLst/>
            <a:gdLst/>
            <a:ahLst/>
            <a:cxnLst/>
            <a:rect l="l" t="t" r="r" b="b"/>
            <a:pathLst>
              <a:path w="118745">
                <a:moveTo>
                  <a:pt x="0" y="0"/>
                </a:moveTo>
                <a:lnTo>
                  <a:pt x="118563" y="0"/>
                </a:lnTo>
              </a:path>
            </a:pathLst>
          </a:custGeom>
          <a:ln w="3303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793254" y="2770261"/>
            <a:ext cx="34925" cy="31750"/>
          </a:xfrm>
          <a:custGeom>
            <a:avLst/>
            <a:gdLst/>
            <a:ahLst/>
            <a:cxnLst/>
            <a:rect l="l" t="t" r="r" b="b"/>
            <a:pathLst>
              <a:path w="34925" h="31750">
                <a:moveTo>
                  <a:pt x="0" y="15880"/>
                </a:moveTo>
                <a:lnTo>
                  <a:pt x="34462" y="15880"/>
                </a:lnTo>
              </a:path>
            </a:pathLst>
          </a:custGeom>
          <a:ln w="3303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793254" y="2755015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4">
                <a:moveTo>
                  <a:pt x="0" y="0"/>
                </a:moveTo>
                <a:lnTo>
                  <a:pt x="106707" y="0"/>
                </a:lnTo>
              </a:path>
            </a:pathLst>
          </a:custGeom>
          <a:ln w="3176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793254" y="2709279"/>
            <a:ext cx="34925" cy="30480"/>
          </a:xfrm>
          <a:custGeom>
            <a:avLst/>
            <a:gdLst/>
            <a:ahLst/>
            <a:cxnLst/>
            <a:rect l="l" t="t" r="r" b="b"/>
            <a:pathLst>
              <a:path w="34925" h="30480">
                <a:moveTo>
                  <a:pt x="0" y="15245"/>
                </a:moveTo>
                <a:lnTo>
                  <a:pt x="34462" y="15245"/>
                </a:lnTo>
              </a:path>
            </a:pathLst>
          </a:custGeom>
          <a:ln w="3176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793254" y="2693398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56" y="0"/>
                </a:lnTo>
              </a:path>
            </a:pathLst>
          </a:custGeom>
          <a:ln w="3303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939166" y="2677812"/>
            <a:ext cx="133985" cy="155575"/>
          </a:xfrm>
          <a:custGeom>
            <a:avLst/>
            <a:gdLst/>
            <a:ahLst/>
            <a:cxnLst/>
            <a:rect l="l" t="t" r="r" b="b"/>
            <a:pathLst>
              <a:path w="133985" h="155575">
                <a:moveTo>
                  <a:pt x="71138" y="0"/>
                </a:moveTo>
                <a:lnTo>
                  <a:pt x="0" y="0"/>
                </a:lnTo>
                <a:lnTo>
                  <a:pt x="0" y="155541"/>
                </a:lnTo>
                <a:lnTo>
                  <a:pt x="34304" y="155541"/>
                </a:lnTo>
                <a:lnTo>
                  <a:pt x="34304" y="105676"/>
                </a:lnTo>
                <a:lnTo>
                  <a:pt x="107798" y="105676"/>
                </a:lnTo>
                <a:lnTo>
                  <a:pt x="103110" y="96719"/>
                </a:lnTo>
                <a:lnTo>
                  <a:pt x="113965" y="89438"/>
                </a:lnTo>
                <a:lnTo>
                  <a:pt x="122164" y="79647"/>
                </a:lnTo>
                <a:lnTo>
                  <a:pt x="123699" y="75982"/>
                </a:lnTo>
                <a:lnTo>
                  <a:pt x="34304" y="75982"/>
                </a:lnTo>
                <a:lnTo>
                  <a:pt x="34304" y="30864"/>
                </a:lnTo>
                <a:lnTo>
                  <a:pt x="124545" y="30864"/>
                </a:lnTo>
                <a:lnTo>
                  <a:pt x="119627" y="22225"/>
                </a:lnTo>
                <a:lnTo>
                  <a:pt x="109061" y="10617"/>
                </a:lnTo>
                <a:lnTo>
                  <a:pt x="98436" y="4805"/>
                </a:lnTo>
                <a:lnTo>
                  <a:pt x="85882" y="1222"/>
                </a:lnTo>
                <a:lnTo>
                  <a:pt x="71138" y="0"/>
                </a:lnTo>
                <a:close/>
              </a:path>
              <a:path w="133985" h="155575">
                <a:moveTo>
                  <a:pt x="107798" y="105676"/>
                </a:moveTo>
                <a:lnTo>
                  <a:pt x="61652" y="105676"/>
                </a:lnTo>
                <a:lnTo>
                  <a:pt x="94850" y="155541"/>
                </a:lnTo>
                <a:lnTo>
                  <a:pt x="133897" y="155541"/>
                </a:lnTo>
                <a:lnTo>
                  <a:pt x="107798" y="105676"/>
                </a:lnTo>
                <a:close/>
              </a:path>
              <a:path w="133985" h="155575">
                <a:moveTo>
                  <a:pt x="124545" y="30864"/>
                </a:moveTo>
                <a:lnTo>
                  <a:pt x="34304" y="30864"/>
                </a:lnTo>
                <a:lnTo>
                  <a:pt x="80361" y="32553"/>
                </a:lnTo>
                <a:lnTo>
                  <a:pt x="91110" y="40221"/>
                </a:lnTo>
                <a:lnTo>
                  <a:pt x="94850" y="53423"/>
                </a:lnTo>
                <a:lnTo>
                  <a:pt x="92918" y="62899"/>
                </a:lnTo>
                <a:lnTo>
                  <a:pt x="84092" y="72416"/>
                </a:lnTo>
                <a:lnTo>
                  <a:pt x="68766" y="75982"/>
                </a:lnTo>
                <a:lnTo>
                  <a:pt x="123699" y="75982"/>
                </a:lnTo>
                <a:lnTo>
                  <a:pt x="127347" y="67272"/>
                </a:lnTo>
                <a:lnTo>
                  <a:pt x="129155" y="52237"/>
                </a:lnTo>
                <a:lnTo>
                  <a:pt x="128785" y="44534"/>
                </a:lnTo>
                <a:lnTo>
                  <a:pt x="125941" y="33317"/>
                </a:lnTo>
                <a:lnTo>
                  <a:pt x="124545" y="3086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4075434" y="2677812"/>
            <a:ext cx="155575" cy="156845"/>
          </a:xfrm>
          <a:custGeom>
            <a:avLst/>
            <a:gdLst/>
            <a:ahLst/>
            <a:cxnLst/>
            <a:rect l="l" t="t" r="r" b="b"/>
            <a:pathLst>
              <a:path w="155575" h="156844">
                <a:moveTo>
                  <a:pt x="36833" y="0"/>
                </a:moveTo>
                <a:lnTo>
                  <a:pt x="0" y="0"/>
                </a:lnTo>
                <a:lnTo>
                  <a:pt x="61652" y="156727"/>
                </a:lnTo>
                <a:lnTo>
                  <a:pt x="92479" y="156727"/>
                </a:lnTo>
                <a:lnTo>
                  <a:pt x="111544" y="109236"/>
                </a:lnTo>
                <a:lnTo>
                  <a:pt x="78251" y="109236"/>
                </a:lnTo>
                <a:lnTo>
                  <a:pt x="36833" y="0"/>
                </a:lnTo>
                <a:close/>
              </a:path>
              <a:path w="155575" h="156844">
                <a:moveTo>
                  <a:pt x="155397" y="0"/>
                </a:moveTo>
                <a:lnTo>
                  <a:pt x="118563" y="0"/>
                </a:lnTo>
                <a:lnTo>
                  <a:pt x="78251" y="109236"/>
                </a:lnTo>
                <a:lnTo>
                  <a:pt x="111544" y="109236"/>
                </a:lnTo>
                <a:lnTo>
                  <a:pt x="155397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267033" y="267781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541"/>
                </a:lnTo>
              </a:path>
            </a:pathLst>
          </a:custGeom>
          <a:ln w="35732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310348" y="2675441"/>
            <a:ext cx="143510" cy="160655"/>
          </a:xfrm>
          <a:custGeom>
            <a:avLst/>
            <a:gdLst/>
            <a:ahLst/>
            <a:cxnLst/>
            <a:rect l="l" t="t" r="r" b="b"/>
            <a:pathLst>
              <a:path w="143510" h="160655">
                <a:moveTo>
                  <a:pt x="80984" y="0"/>
                </a:moveTo>
                <a:lnTo>
                  <a:pt x="38599" y="11115"/>
                </a:lnTo>
                <a:lnTo>
                  <a:pt x="10301" y="39932"/>
                </a:lnTo>
                <a:lnTo>
                  <a:pt x="0" y="80741"/>
                </a:lnTo>
                <a:lnTo>
                  <a:pt x="110" y="85145"/>
                </a:lnTo>
                <a:lnTo>
                  <a:pt x="12278" y="123697"/>
                </a:lnTo>
                <a:lnTo>
                  <a:pt x="42355" y="150269"/>
                </a:lnTo>
                <a:lnTo>
                  <a:pt x="87176" y="160041"/>
                </a:lnTo>
                <a:lnTo>
                  <a:pt x="101709" y="158039"/>
                </a:lnTo>
                <a:lnTo>
                  <a:pt x="114216" y="154160"/>
                </a:lnTo>
                <a:lnTo>
                  <a:pt x="125077" y="148575"/>
                </a:lnTo>
                <a:lnTo>
                  <a:pt x="134672" y="141457"/>
                </a:lnTo>
                <a:lnTo>
                  <a:pt x="143382" y="132979"/>
                </a:lnTo>
                <a:lnTo>
                  <a:pt x="136377" y="129298"/>
                </a:lnTo>
                <a:lnTo>
                  <a:pt x="77326" y="129298"/>
                </a:lnTo>
                <a:lnTo>
                  <a:pt x="63625" y="125954"/>
                </a:lnTo>
                <a:lnTo>
                  <a:pt x="52099" y="118626"/>
                </a:lnTo>
                <a:lnTo>
                  <a:pt x="43248" y="108115"/>
                </a:lnTo>
                <a:lnTo>
                  <a:pt x="37572" y="95220"/>
                </a:lnTo>
                <a:lnTo>
                  <a:pt x="35569" y="80741"/>
                </a:lnTo>
                <a:lnTo>
                  <a:pt x="36015" y="72689"/>
                </a:lnTo>
                <a:lnTo>
                  <a:pt x="56980" y="39830"/>
                </a:lnTo>
                <a:lnTo>
                  <a:pt x="86327" y="32330"/>
                </a:lnTo>
                <a:lnTo>
                  <a:pt x="133257" y="32330"/>
                </a:lnTo>
                <a:lnTo>
                  <a:pt x="140814" y="22307"/>
                </a:lnTo>
                <a:lnTo>
                  <a:pt x="131927" y="14821"/>
                </a:lnTo>
                <a:lnTo>
                  <a:pt x="121833" y="8643"/>
                </a:lnTo>
                <a:lnTo>
                  <a:pt x="110201" y="3976"/>
                </a:lnTo>
                <a:lnTo>
                  <a:pt x="96695" y="1027"/>
                </a:lnTo>
                <a:lnTo>
                  <a:pt x="80984" y="0"/>
                </a:lnTo>
                <a:close/>
              </a:path>
              <a:path w="143510" h="160655">
                <a:moveTo>
                  <a:pt x="113804" y="117437"/>
                </a:moveTo>
                <a:lnTo>
                  <a:pt x="103620" y="123910"/>
                </a:lnTo>
                <a:lnTo>
                  <a:pt x="91904" y="127953"/>
                </a:lnTo>
                <a:lnTo>
                  <a:pt x="77326" y="129298"/>
                </a:lnTo>
                <a:lnTo>
                  <a:pt x="136377" y="129298"/>
                </a:lnTo>
                <a:lnTo>
                  <a:pt x="113804" y="117437"/>
                </a:lnTo>
                <a:close/>
              </a:path>
              <a:path w="143510" h="160655">
                <a:moveTo>
                  <a:pt x="133257" y="32330"/>
                </a:moveTo>
                <a:lnTo>
                  <a:pt x="86327" y="32330"/>
                </a:lnTo>
                <a:lnTo>
                  <a:pt x="98741" y="35070"/>
                </a:lnTo>
                <a:lnTo>
                  <a:pt x="110230" y="40578"/>
                </a:lnTo>
                <a:lnTo>
                  <a:pt x="120934" y="48675"/>
                </a:lnTo>
                <a:lnTo>
                  <a:pt x="133257" y="3233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4475072" y="2817903"/>
            <a:ext cx="118745" cy="0"/>
          </a:xfrm>
          <a:custGeom>
            <a:avLst/>
            <a:gdLst/>
            <a:ahLst/>
            <a:cxnLst/>
            <a:rect l="l" t="t" r="r" b="b"/>
            <a:pathLst>
              <a:path w="118745">
                <a:moveTo>
                  <a:pt x="0" y="0"/>
                </a:moveTo>
                <a:lnTo>
                  <a:pt x="118563" y="0"/>
                </a:lnTo>
              </a:path>
            </a:pathLst>
          </a:custGeom>
          <a:ln w="3303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4475072" y="2770261"/>
            <a:ext cx="34925" cy="31750"/>
          </a:xfrm>
          <a:custGeom>
            <a:avLst/>
            <a:gdLst/>
            <a:ahLst/>
            <a:cxnLst/>
            <a:rect l="l" t="t" r="r" b="b"/>
            <a:pathLst>
              <a:path w="34925" h="31750">
                <a:moveTo>
                  <a:pt x="0" y="15880"/>
                </a:moveTo>
                <a:lnTo>
                  <a:pt x="34462" y="15880"/>
                </a:lnTo>
              </a:path>
            </a:pathLst>
          </a:custGeom>
          <a:ln w="3303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4475072" y="2755015"/>
            <a:ext cx="107314" cy="0"/>
          </a:xfrm>
          <a:custGeom>
            <a:avLst/>
            <a:gdLst/>
            <a:ahLst/>
            <a:cxnLst/>
            <a:rect l="l" t="t" r="r" b="b"/>
            <a:pathLst>
              <a:path w="107314">
                <a:moveTo>
                  <a:pt x="0" y="0"/>
                </a:moveTo>
                <a:lnTo>
                  <a:pt x="106707" y="0"/>
                </a:lnTo>
              </a:path>
            </a:pathLst>
          </a:custGeom>
          <a:ln w="3176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4475072" y="2709279"/>
            <a:ext cx="34925" cy="30480"/>
          </a:xfrm>
          <a:custGeom>
            <a:avLst/>
            <a:gdLst/>
            <a:ahLst/>
            <a:cxnLst/>
            <a:rect l="l" t="t" r="r" b="b"/>
            <a:pathLst>
              <a:path w="34925" h="30480">
                <a:moveTo>
                  <a:pt x="0" y="15245"/>
                </a:moveTo>
                <a:lnTo>
                  <a:pt x="34462" y="15245"/>
                </a:lnTo>
              </a:path>
            </a:pathLst>
          </a:custGeom>
          <a:ln w="3176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4475072" y="2693398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456" y="0"/>
                </a:lnTo>
              </a:path>
            </a:pathLst>
          </a:custGeom>
          <a:ln w="33031">
            <a:solidFill>
              <a:srgbClr val="FDFD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ED6B0D45-59CA-44EB-B064-7F54664768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402" y="2182956"/>
            <a:ext cx="2487168" cy="10972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Words>1173</Words>
  <Application>Microsoft Office PowerPoint</Application>
  <PresentationFormat>On-screen Show (16:9)</PresentationFormat>
  <Paragraphs>931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Arial Black</vt:lpstr>
      <vt:lpstr>Calibri</vt:lpstr>
      <vt:lpstr>Office Theme</vt:lpstr>
      <vt:lpstr>PowerPoint Presentation</vt:lpstr>
      <vt:lpstr>Large Agencies</vt:lpstr>
      <vt:lpstr>Midsize Agencies</vt:lpstr>
      <vt:lpstr>Small Agencies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Bevin Johnston</dc:creator>
  <cp:lastModifiedBy>David Garcia</cp:lastModifiedBy>
  <cp:revision>37</cp:revision>
  <cp:lastPrinted>2018-12-06T00:42:39Z</cp:lastPrinted>
  <dcterms:created xsi:type="dcterms:W3CDTF">2018-12-05T13:58:33Z</dcterms:created>
  <dcterms:modified xsi:type="dcterms:W3CDTF">2019-12-12T17:36:37Z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2018-01-26T00:00:00Z</vt:filetime>
  </property>
  <property fmtid="{D5CDD505-2E9C-101B-9397-08002B2CF9AE}" pid="3" name="LastSaved">
    <vt:filetime>2018-12-05T00:00:00Z</vt:filetime>
  </property>
</Properties>
</file>